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315" r:id="rId14"/>
    <p:sldId id="272" r:id="rId15"/>
    <p:sldId id="273" r:id="rId16"/>
    <p:sldId id="274" r:id="rId17"/>
    <p:sldId id="275" r:id="rId18"/>
    <p:sldId id="276" r:id="rId19"/>
    <p:sldId id="277" r:id="rId20"/>
    <p:sldId id="278" r:id="rId21"/>
    <p:sldId id="279" r:id="rId22"/>
    <p:sldId id="316" r:id="rId23"/>
    <p:sldId id="314" r:id="rId24"/>
  </p:sldIdLst>
  <p:sldSz cx="9144000" cy="6858000" type="screen4x3"/>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CA1E06-3048-4F4C-9938-894415CD3C93}" v="1" dt="2024-02-25T10:34:44.5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7" d="100"/>
          <a:sy n="77" d="100"/>
        </p:scale>
        <p:origin x="322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uce Molock" userId="313ec1583d81d567" providerId="LiveId" clId="{ADCA1E06-3048-4F4C-9938-894415CD3C93}"/>
    <pc:docChg chg="undo custSel addSld modSld sldOrd">
      <pc:chgData name="Bruce Molock" userId="313ec1583d81d567" providerId="LiveId" clId="{ADCA1E06-3048-4F4C-9938-894415CD3C93}" dt="2024-02-25T17:19:18.997" v="2998" actId="255"/>
      <pc:docMkLst>
        <pc:docMk/>
      </pc:docMkLst>
      <pc:sldChg chg="modSp mod">
        <pc:chgData name="Bruce Molock" userId="313ec1583d81d567" providerId="LiveId" clId="{ADCA1E06-3048-4F4C-9938-894415CD3C93}" dt="2024-02-25T15:12:11.666" v="268" actId="13926"/>
        <pc:sldMkLst>
          <pc:docMk/>
          <pc:sldMk cId="2082611395" sldId="261"/>
        </pc:sldMkLst>
        <pc:spChg chg="mod">
          <ac:chgData name="Bruce Molock" userId="313ec1583d81d567" providerId="LiveId" clId="{ADCA1E06-3048-4F4C-9938-894415CD3C93}" dt="2024-02-25T15:12:11.666" v="268" actId="13926"/>
          <ac:spMkLst>
            <pc:docMk/>
            <pc:sldMk cId="2082611395" sldId="261"/>
            <ac:spMk id="3" creationId="{DD57E4CD-4182-3B00-B3DF-791225B5B5E2}"/>
          </ac:spMkLst>
        </pc:spChg>
      </pc:sldChg>
      <pc:sldChg chg="modSp mod ord">
        <pc:chgData name="Bruce Molock" userId="313ec1583d81d567" providerId="LiveId" clId="{ADCA1E06-3048-4F4C-9938-894415CD3C93}" dt="2024-02-25T15:14:02.743" v="277" actId="20577"/>
        <pc:sldMkLst>
          <pc:docMk/>
          <pc:sldMk cId="188856666" sldId="263"/>
        </pc:sldMkLst>
        <pc:spChg chg="mod">
          <ac:chgData name="Bruce Molock" userId="313ec1583d81d567" providerId="LiveId" clId="{ADCA1E06-3048-4F4C-9938-894415CD3C93}" dt="2024-02-25T15:14:02.743" v="277" actId="20577"/>
          <ac:spMkLst>
            <pc:docMk/>
            <pc:sldMk cId="188856666" sldId="263"/>
            <ac:spMk id="3" creationId="{DD57E4CD-4182-3B00-B3DF-791225B5B5E2}"/>
          </ac:spMkLst>
        </pc:spChg>
      </pc:sldChg>
      <pc:sldChg chg="modSp mod">
        <pc:chgData name="Bruce Molock" userId="313ec1583d81d567" providerId="LiveId" clId="{ADCA1E06-3048-4F4C-9938-894415CD3C93}" dt="2024-02-25T15:14:56.499" v="280"/>
        <pc:sldMkLst>
          <pc:docMk/>
          <pc:sldMk cId="3700177228" sldId="264"/>
        </pc:sldMkLst>
        <pc:spChg chg="mod">
          <ac:chgData name="Bruce Molock" userId="313ec1583d81d567" providerId="LiveId" clId="{ADCA1E06-3048-4F4C-9938-894415CD3C93}" dt="2024-02-25T15:14:56.499" v="280"/>
          <ac:spMkLst>
            <pc:docMk/>
            <pc:sldMk cId="3700177228" sldId="264"/>
            <ac:spMk id="3" creationId="{DD57E4CD-4182-3B00-B3DF-791225B5B5E2}"/>
          </ac:spMkLst>
        </pc:spChg>
      </pc:sldChg>
      <pc:sldChg chg="modSp mod">
        <pc:chgData name="Bruce Molock" userId="313ec1583d81d567" providerId="LiveId" clId="{ADCA1E06-3048-4F4C-9938-894415CD3C93}" dt="2024-02-25T15:18:50.253" v="330"/>
        <pc:sldMkLst>
          <pc:docMk/>
          <pc:sldMk cId="2483236727" sldId="266"/>
        </pc:sldMkLst>
        <pc:spChg chg="mod">
          <ac:chgData name="Bruce Molock" userId="313ec1583d81d567" providerId="LiveId" clId="{ADCA1E06-3048-4F4C-9938-894415CD3C93}" dt="2024-02-25T15:18:50.253" v="330"/>
          <ac:spMkLst>
            <pc:docMk/>
            <pc:sldMk cId="2483236727" sldId="266"/>
            <ac:spMk id="3" creationId="{DD57E4CD-4182-3B00-B3DF-791225B5B5E2}"/>
          </ac:spMkLst>
        </pc:spChg>
      </pc:sldChg>
      <pc:sldChg chg="modSp mod">
        <pc:chgData name="Bruce Molock" userId="313ec1583d81d567" providerId="LiveId" clId="{ADCA1E06-3048-4F4C-9938-894415CD3C93}" dt="2024-02-25T15:43:31.213" v="890" actId="255"/>
        <pc:sldMkLst>
          <pc:docMk/>
          <pc:sldMk cId="1607460478" sldId="267"/>
        </pc:sldMkLst>
        <pc:spChg chg="mod">
          <ac:chgData name="Bruce Molock" userId="313ec1583d81d567" providerId="LiveId" clId="{ADCA1E06-3048-4F4C-9938-894415CD3C93}" dt="2024-02-25T10:16:39.664" v="1" actId="14100"/>
          <ac:spMkLst>
            <pc:docMk/>
            <pc:sldMk cId="1607460478" sldId="267"/>
            <ac:spMk id="2" creationId="{DF16853C-45C8-E73E-0FD9-77423FC77419}"/>
          </ac:spMkLst>
        </pc:spChg>
        <pc:spChg chg="mod">
          <ac:chgData name="Bruce Molock" userId="313ec1583d81d567" providerId="LiveId" clId="{ADCA1E06-3048-4F4C-9938-894415CD3C93}" dt="2024-02-25T15:43:31.213" v="890" actId="255"/>
          <ac:spMkLst>
            <pc:docMk/>
            <pc:sldMk cId="1607460478" sldId="267"/>
            <ac:spMk id="3" creationId="{DD57E4CD-4182-3B00-B3DF-791225B5B5E2}"/>
          </ac:spMkLst>
        </pc:spChg>
      </pc:sldChg>
      <pc:sldChg chg="modSp mod">
        <pc:chgData name="Bruce Molock" userId="313ec1583d81d567" providerId="LiveId" clId="{ADCA1E06-3048-4F4C-9938-894415CD3C93}" dt="2024-02-25T16:01:26.738" v="1239" actId="20577"/>
        <pc:sldMkLst>
          <pc:docMk/>
          <pc:sldMk cId="3763288758" sldId="268"/>
        </pc:sldMkLst>
        <pc:spChg chg="mod">
          <ac:chgData name="Bruce Molock" userId="313ec1583d81d567" providerId="LiveId" clId="{ADCA1E06-3048-4F4C-9938-894415CD3C93}" dt="2024-02-25T10:17:07.162" v="6" actId="14100"/>
          <ac:spMkLst>
            <pc:docMk/>
            <pc:sldMk cId="3763288758" sldId="268"/>
            <ac:spMk id="2" creationId="{DF16853C-45C8-E73E-0FD9-77423FC77419}"/>
          </ac:spMkLst>
        </pc:spChg>
        <pc:spChg chg="mod">
          <ac:chgData name="Bruce Molock" userId="313ec1583d81d567" providerId="LiveId" clId="{ADCA1E06-3048-4F4C-9938-894415CD3C93}" dt="2024-02-25T16:01:26.738" v="1239" actId="20577"/>
          <ac:spMkLst>
            <pc:docMk/>
            <pc:sldMk cId="3763288758" sldId="268"/>
            <ac:spMk id="3" creationId="{DD57E4CD-4182-3B00-B3DF-791225B5B5E2}"/>
          </ac:spMkLst>
        </pc:spChg>
      </pc:sldChg>
      <pc:sldChg chg="modSp mod">
        <pc:chgData name="Bruce Molock" userId="313ec1583d81d567" providerId="LiveId" clId="{ADCA1E06-3048-4F4C-9938-894415CD3C93}" dt="2024-02-25T16:51:33.469" v="2408" actId="255"/>
        <pc:sldMkLst>
          <pc:docMk/>
          <pc:sldMk cId="886207398" sldId="272"/>
        </pc:sldMkLst>
        <pc:spChg chg="mod">
          <ac:chgData name="Bruce Molock" userId="313ec1583d81d567" providerId="LiveId" clId="{ADCA1E06-3048-4F4C-9938-894415CD3C93}" dt="2024-02-25T10:19:06.110" v="19" actId="122"/>
          <ac:spMkLst>
            <pc:docMk/>
            <pc:sldMk cId="886207398" sldId="272"/>
            <ac:spMk id="2" creationId="{DF16853C-45C8-E73E-0FD9-77423FC77419}"/>
          </ac:spMkLst>
        </pc:spChg>
        <pc:spChg chg="mod">
          <ac:chgData name="Bruce Molock" userId="313ec1583d81d567" providerId="LiveId" clId="{ADCA1E06-3048-4F4C-9938-894415CD3C93}" dt="2024-02-25T16:51:33.469" v="2408" actId="255"/>
          <ac:spMkLst>
            <pc:docMk/>
            <pc:sldMk cId="886207398" sldId="272"/>
            <ac:spMk id="3" creationId="{DD57E4CD-4182-3B00-B3DF-791225B5B5E2}"/>
          </ac:spMkLst>
        </pc:spChg>
      </pc:sldChg>
      <pc:sldChg chg="modSp mod">
        <pc:chgData name="Bruce Molock" userId="313ec1583d81d567" providerId="LiveId" clId="{ADCA1E06-3048-4F4C-9938-894415CD3C93}" dt="2024-02-25T17:19:18.997" v="2998" actId="255"/>
        <pc:sldMkLst>
          <pc:docMk/>
          <pc:sldMk cId="2600404835" sldId="273"/>
        </pc:sldMkLst>
        <pc:spChg chg="mod">
          <ac:chgData name="Bruce Molock" userId="313ec1583d81d567" providerId="LiveId" clId="{ADCA1E06-3048-4F4C-9938-894415CD3C93}" dt="2024-02-25T10:19:33.556" v="25" actId="27636"/>
          <ac:spMkLst>
            <pc:docMk/>
            <pc:sldMk cId="2600404835" sldId="273"/>
            <ac:spMk id="2" creationId="{DF16853C-45C8-E73E-0FD9-77423FC77419}"/>
          </ac:spMkLst>
        </pc:spChg>
        <pc:spChg chg="mod">
          <ac:chgData name="Bruce Molock" userId="313ec1583d81d567" providerId="LiveId" clId="{ADCA1E06-3048-4F4C-9938-894415CD3C93}" dt="2024-02-25T17:19:18.997" v="2998" actId="255"/>
          <ac:spMkLst>
            <pc:docMk/>
            <pc:sldMk cId="2600404835" sldId="273"/>
            <ac:spMk id="3" creationId="{DD57E4CD-4182-3B00-B3DF-791225B5B5E2}"/>
          </ac:spMkLst>
        </pc:spChg>
      </pc:sldChg>
      <pc:sldChg chg="modSp mod">
        <pc:chgData name="Bruce Molock" userId="313ec1583d81d567" providerId="LiveId" clId="{ADCA1E06-3048-4F4C-9938-894415CD3C93}" dt="2024-02-25T17:11:10.734" v="2822" actId="13926"/>
        <pc:sldMkLst>
          <pc:docMk/>
          <pc:sldMk cId="3946342100" sldId="274"/>
        </pc:sldMkLst>
        <pc:spChg chg="mod">
          <ac:chgData name="Bruce Molock" userId="313ec1583d81d567" providerId="LiveId" clId="{ADCA1E06-3048-4F4C-9938-894415CD3C93}" dt="2024-02-25T10:20:03.235" v="30" actId="14100"/>
          <ac:spMkLst>
            <pc:docMk/>
            <pc:sldMk cId="3946342100" sldId="274"/>
            <ac:spMk id="2" creationId="{DF16853C-45C8-E73E-0FD9-77423FC77419}"/>
          </ac:spMkLst>
        </pc:spChg>
        <pc:spChg chg="mod">
          <ac:chgData name="Bruce Molock" userId="313ec1583d81d567" providerId="LiveId" clId="{ADCA1E06-3048-4F4C-9938-894415CD3C93}" dt="2024-02-25T17:11:10.734" v="2822" actId="13926"/>
          <ac:spMkLst>
            <pc:docMk/>
            <pc:sldMk cId="3946342100" sldId="274"/>
            <ac:spMk id="3" creationId="{DD57E4CD-4182-3B00-B3DF-791225B5B5E2}"/>
          </ac:spMkLst>
        </pc:spChg>
      </pc:sldChg>
      <pc:sldChg chg="modSp mod">
        <pc:chgData name="Bruce Molock" userId="313ec1583d81d567" providerId="LiveId" clId="{ADCA1E06-3048-4F4C-9938-894415CD3C93}" dt="2024-02-25T16:55:23.924" v="2409" actId="313"/>
        <pc:sldMkLst>
          <pc:docMk/>
          <pc:sldMk cId="1936356132" sldId="275"/>
        </pc:sldMkLst>
        <pc:spChg chg="mod">
          <ac:chgData name="Bruce Molock" userId="313ec1583d81d567" providerId="LiveId" clId="{ADCA1E06-3048-4F4C-9938-894415CD3C93}" dt="2024-02-25T16:55:23.924" v="2409" actId="313"/>
          <ac:spMkLst>
            <pc:docMk/>
            <pc:sldMk cId="1936356132" sldId="275"/>
            <ac:spMk id="3" creationId="{DD57E4CD-4182-3B00-B3DF-791225B5B5E2}"/>
          </ac:spMkLst>
        </pc:spChg>
      </pc:sldChg>
      <pc:sldChg chg="ord">
        <pc:chgData name="Bruce Molock" userId="313ec1583d81d567" providerId="LiveId" clId="{ADCA1E06-3048-4F4C-9938-894415CD3C93}" dt="2024-02-25T10:35:21.089" v="224" actId="20578"/>
        <pc:sldMkLst>
          <pc:docMk/>
          <pc:sldMk cId="828327483" sldId="277"/>
        </pc:sldMkLst>
      </pc:sldChg>
      <pc:sldChg chg="modSp mod">
        <pc:chgData name="Bruce Molock" userId="313ec1583d81d567" providerId="LiveId" clId="{ADCA1E06-3048-4F4C-9938-894415CD3C93}" dt="2024-02-25T16:40:21.527" v="2311" actId="255"/>
        <pc:sldMkLst>
          <pc:docMk/>
          <pc:sldMk cId="1805944031" sldId="315"/>
        </pc:sldMkLst>
        <pc:spChg chg="mod">
          <ac:chgData name="Bruce Molock" userId="313ec1583d81d567" providerId="LiveId" clId="{ADCA1E06-3048-4F4C-9938-894415CD3C93}" dt="2024-02-25T16:40:08.983" v="2310" actId="27636"/>
          <ac:spMkLst>
            <pc:docMk/>
            <pc:sldMk cId="1805944031" sldId="315"/>
            <ac:spMk id="2" creationId="{DF16853C-45C8-E73E-0FD9-77423FC77419}"/>
          </ac:spMkLst>
        </pc:spChg>
        <pc:spChg chg="mod">
          <ac:chgData name="Bruce Molock" userId="313ec1583d81d567" providerId="LiveId" clId="{ADCA1E06-3048-4F4C-9938-894415CD3C93}" dt="2024-02-25T16:40:21.527" v="2311" actId="255"/>
          <ac:spMkLst>
            <pc:docMk/>
            <pc:sldMk cId="1805944031" sldId="315"/>
            <ac:spMk id="3" creationId="{DD57E4CD-4182-3B00-B3DF-791225B5B5E2}"/>
          </ac:spMkLst>
        </pc:spChg>
      </pc:sldChg>
      <pc:sldChg chg="delSp modSp new mod ord">
        <pc:chgData name="Bruce Molock" userId="313ec1583d81d567" providerId="LiveId" clId="{ADCA1E06-3048-4F4C-9938-894415CD3C93}" dt="2024-02-25T11:17:54.773" v="267" actId="313"/>
        <pc:sldMkLst>
          <pc:docMk/>
          <pc:sldMk cId="2325619008" sldId="316"/>
        </pc:sldMkLst>
        <pc:spChg chg="del">
          <ac:chgData name="Bruce Molock" userId="313ec1583d81d567" providerId="LiveId" clId="{ADCA1E06-3048-4F4C-9938-894415CD3C93}" dt="2024-02-25T10:31:26.734" v="186" actId="478"/>
          <ac:spMkLst>
            <pc:docMk/>
            <pc:sldMk cId="2325619008" sldId="316"/>
            <ac:spMk id="2" creationId="{0448C219-8BD7-052D-BEDF-FC4D8A3CE810}"/>
          </ac:spMkLst>
        </pc:spChg>
        <pc:spChg chg="mod">
          <ac:chgData name="Bruce Molock" userId="313ec1583d81d567" providerId="LiveId" clId="{ADCA1E06-3048-4F4C-9938-894415CD3C93}" dt="2024-02-25T11:17:54.773" v="267" actId="313"/>
          <ac:spMkLst>
            <pc:docMk/>
            <pc:sldMk cId="2325619008" sldId="316"/>
            <ac:spMk id="3" creationId="{A0C694FA-36EA-7AFA-3054-3BACB94FED70}"/>
          </ac:spMkLst>
        </pc:spChg>
      </pc:sldChg>
      <pc:sldChg chg="addSp delSp modSp add mod">
        <pc:chgData name="Bruce Molock" userId="313ec1583d81d567" providerId="LiveId" clId="{ADCA1E06-3048-4F4C-9938-894415CD3C93}" dt="2024-02-25T16:41:04.357" v="2318" actId="255"/>
        <pc:sldMkLst>
          <pc:docMk/>
          <pc:sldMk cId="1752218205" sldId="317"/>
        </pc:sldMkLst>
        <pc:spChg chg="del">
          <ac:chgData name="Bruce Molock" userId="313ec1583d81d567" providerId="LiveId" clId="{ADCA1E06-3048-4F4C-9938-894415CD3C93}" dt="2024-02-25T16:40:28.479" v="2312" actId="478"/>
          <ac:spMkLst>
            <pc:docMk/>
            <pc:sldMk cId="1752218205" sldId="317"/>
            <ac:spMk id="2" creationId="{DF16853C-45C8-E73E-0FD9-77423FC77419}"/>
          </ac:spMkLst>
        </pc:spChg>
        <pc:spChg chg="mod">
          <ac:chgData name="Bruce Molock" userId="313ec1583d81d567" providerId="LiveId" clId="{ADCA1E06-3048-4F4C-9938-894415CD3C93}" dt="2024-02-25T16:41:04.357" v="2318" actId="255"/>
          <ac:spMkLst>
            <pc:docMk/>
            <pc:sldMk cId="1752218205" sldId="317"/>
            <ac:spMk id="3" creationId="{DD57E4CD-4182-3B00-B3DF-791225B5B5E2}"/>
          </ac:spMkLst>
        </pc:spChg>
        <pc:spChg chg="add del mod">
          <ac:chgData name="Bruce Molock" userId="313ec1583d81d567" providerId="LiveId" clId="{ADCA1E06-3048-4F4C-9938-894415CD3C93}" dt="2024-02-25T16:40:33.335" v="2313" actId="478"/>
          <ac:spMkLst>
            <pc:docMk/>
            <pc:sldMk cId="1752218205" sldId="317"/>
            <ac:spMk id="5" creationId="{A22BC385-7F56-D852-235A-959A20B3B1C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B439B68-09FC-EA2C-1A66-BBC0167EEFAF}"/>
              </a:ext>
            </a:extLst>
          </p:cNvPr>
          <p:cNvSpPr>
            <a:spLocks noGrp="1"/>
          </p:cNvSpPr>
          <p:nvPr>
            <p:ph type="hdr" sz="quarter"/>
          </p:nvPr>
        </p:nvSpPr>
        <p:spPr>
          <a:xfrm>
            <a:off x="0" y="1"/>
            <a:ext cx="3056414" cy="467072"/>
          </a:xfrm>
          <a:prstGeom prst="rect">
            <a:avLst/>
          </a:prstGeom>
        </p:spPr>
        <p:txBody>
          <a:bodyPr vert="horz" lIns="93484" tIns="46743" rIns="93484" bIns="46743"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ABEC6D2F-37DF-CBF4-385E-7A6D81F69E16}"/>
              </a:ext>
            </a:extLst>
          </p:cNvPr>
          <p:cNvSpPr>
            <a:spLocks noGrp="1"/>
          </p:cNvSpPr>
          <p:nvPr>
            <p:ph type="dt" sz="quarter" idx="1"/>
          </p:nvPr>
        </p:nvSpPr>
        <p:spPr>
          <a:xfrm>
            <a:off x="3995218" y="1"/>
            <a:ext cx="3056414" cy="467072"/>
          </a:xfrm>
          <a:prstGeom prst="rect">
            <a:avLst/>
          </a:prstGeom>
        </p:spPr>
        <p:txBody>
          <a:bodyPr vert="horz" lIns="93484" tIns="46743" rIns="93484" bIns="46743" rtlCol="0"/>
          <a:lstStyle>
            <a:lvl1pPr algn="r">
              <a:defRPr sz="1200"/>
            </a:lvl1pPr>
          </a:lstStyle>
          <a:p>
            <a:r>
              <a:rPr lang="en-US" sz="1000">
                <a:latin typeface="Arial" panose="020B0604020202020204" pitchFamily="34" charset="0"/>
                <a:cs typeface="Arial" panose="020B0604020202020204" pitchFamily="34" charset="0"/>
              </a:rPr>
              <a:t>3/17/2024 pm</a:t>
            </a:r>
          </a:p>
        </p:txBody>
      </p:sp>
      <p:sp>
        <p:nvSpPr>
          <p:cNvPr id="4" name="Footer Placeholder 3">
            <a:extLst>
              <a:ext uri="{FF2B5EF4-FFF2-40B4-BE49-F238E27FC236}">
                <a16:creationId xmlns:a16="http://schemas.microsoft.com/office/drawing/2014/main" id="{64BC2910-89C4-32C5-3296-5BB87892224B}"/>
              </a:ext>
            </a:extLst>
          </p:cNvPr>
          <p:cNvSpPr>
            <a:spLocks noGrp="1"/>
          </p:cNvSpPr>
          <p:nvPr>
            <p:ph type="ftr" sz="quarter" idx="2"/>
          </p:nvPr>
        </p:nvSpPr>
        <p:spPr>
          <a:xfrm>
            <a:off x="0" y="8842031"/>
            <a:ext cx="3056414" cy="467071"/>
          </a:xfrm>
          <a:prstGeom prst="rect">
            <a:avLst/>
          </a:prstGeom>
        </p:spPr>
        <p:txBody>
          <a:bodyPr vert="horz" lIns="93484" tIns="46743" rIns="93484" bIns="46743" rtlCol="0" anchor="b"/>
          <a:lstStyle>
            <a:lvl1pPr algn="l">
              <a:defRPr sz="12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4E371D3C-EF82-4566-A5C3-C68A21E89782}"/>
              </a:ext>
            </a:extLst>
          </p:cNvPr>
          <p:cNvSpPr>
            <a:spLocks noGrp="1"/>
          </p:cNvSpPr>
          <p:nvPr>
            <p:ph type="sldNum" sz="quarter" idx="3"/>
          </p:nvPr>
        </p:nvSpPr>
        <p:spPr>
          <a:xfrm>
            <a:off x="3995218" y="8842031"/>
            <a:ext cx="3056414" cy="467071"/>
          </a:xfrm>
          <a:prstGeom prst="rect">
            <a:avLst/>
          </a:prstGeom>
        </p:spPr>
        <p:txBody>
          <a:bodyPr vert="horz" lIns="93484" tIns="46743" rIns="93484" bIns="46743" rtlCol="0" anchor="b"/>
          <a:lstStyle>
            <a:lvl1pPr algn="r">
              <a:defRPr sz="1200"/>
            </a:lvl1pPr>
          </a:lstStyle>
          <a:p>
            <a:fld id="{74F578B7-7B55-4A72-A26A-71A939929A0A}"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43332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7072"/>
          </a:xfrm>
          <a:prstGeom prst="rect">
            <a:avLst/>
          </a:prstGeom>
        </p:spPr>
        <p:txBody>
          <a:bodyPr vert="horz" lIns="93484" tIns="46743" rIns="93484" bIns="46743" rtlCol="0"/>
          <a:lstStyle>
            <a:lvl1pPr algn="l">
              <a:defRPr sz="1200"/>
            </a:lvl1pPr>
          </a:lstStyle>
          <a:p>
            <a:endParaRPr lang="en-US"/>
          </a:p>
        </p:txBody>
      </p:sp>
      <p:sp>
        <p:nvSpPr>
          <p:cNvPr id="3" name="Date Placeholder 2"/>
          <p:cNvSpPr>
            <a:spLocks noGrp="1"/>
          </p:cNvSpPr>
          <p:nvPr>
            <p:ph type="dt" idx="1"/>
          </p:nvPr>
        </p:nvSpPr>
        <p:spPr>
          <a:xfrm>
            <a:off x="3995218" y="1"/>
            <a:ext cx="3056414" cy="467072"/>
          </a:xfrm>
          <a:prstGeom prst="rect">
            <a:avLst/>
          </a:prstGeom>
        </p:spPr>
        <p:txBody>
          <a:bodyPr vert="horz" lIns="93484" tIns="46743" rIns="93484" bIns="46743" rtlCol="0"/>
          <a:lstStyle>
            <a:lvl1pPr algn="r">
              <a:defRPr sz="1200"/>
            </a:lvl1pPr>
          </a:lstStyle>
          <a:p>
            <a:r>
              <a:rPr lang="en-US"/>
              <a:t>3/17/2024 pm</a:t>
            </a:r>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84" tIns="46743" rIns="93484" bIns="46743"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84" tIns="46743" rIns="93484" bIns="4674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56414" cy="467071"/>
          </a:xfrm>
          <a:prstGeom prst="rect">
            <a:avLst/>
          </a:prstGeom>
        </p:spPr>
        <p:txBody>
          <a:bodyPr vert="horz" lIns="93484" tIns="46743" rIns="93484" bIns="46743" rtlCol="0" anchor="b"/>
          <a:lstStyle>
            <a:lvl1pPr algn="l">
              <a:defRPr sz="1200"/>
            </a:lvl1pPr>
          </a:lstStyle>
          <a:p>
            <a:r>
              <a:rPr lang="en-US"/>
              <a:t>Bruce Molock</a:t>
            </a:r>
          </a:p>
        </p:txBody>
      </p:sp>
      <p:sp>
        <p:nvSpPr>
          <p:cNvPr id="7" name="Slide Number Placeholder 6"/>
          <p:cNvSpPr>
            <a:spLocks noGrp="1"/>
          </p:cNvSpPr>
          <p:nvPr>
            <p:ph type="sldNum" sz="quarter" idx="5"/>
          </p:nvPr>
        </p:nvSpPr>
        <p:spPr>
          <a:xfrm>
            <a:off x="3995218" y="8842031"/>
            <a:ext cx="3056414" cy="467071"/>
          </a:xfrm>
          <a:prstGeom prst="rect">
            <a:avLst/>
          </a:prstGeom>
        </p:spPr>
        <p:txBody>
          <a:bodyPr vert="horz" lIns="93484" tIns="46743" rIns="93484" bIns="46743" rtlCol="0" anchor="b"/>
          <a:lstStyle>
            <a:lvl1pPr algn="r">
              <a:defRPr sz="1200"/>
            </a:lvl1pPr>
          </a:lstStyle>
          <a:p>
            <a:fld id="{75E16641-16D5-4613-8D38-380EB53635ED}" type="slidenum">
              <a:rPr lang="en-US" smtClean="0"/>
              <a:t>‹#›</a:t>
            </a:fld>
            <a:endParaRPr lang="en-US"/>
          </a:p>
        </p:txBody>
      </p:sp>
    </p:spTree>
    <p:extLst>
      <p:ext uri="{BB962C8B-B14F-4D97-AF65-F5344CB8AC3E}">
        <p14:creationId xmlns:p14="http://schemas.microsoft.com/office/powerpoint/2010/main" val="98884628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FBB3082-349D-40CA-BAF8-622111125A21}" type="datetimeFigureOut">
              <a:rPr lang="en-US" smtClean="0"/>
              <a:t>3/17/2024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C9D28-060D-40F9-9B41-1FB13819DA09}" type="slidenum">
              <a:rPr lang="en-US" smtClean="0"/>
              <a:t>‹#›</a:t>
            </a:fld>
            <a:endParaRPr lang="en-US"/>
          </a:p>
        </p:txBody>
      </p:sp>
    </p:spTree>
    <p:extLst>
      <p:ext uri="{BB962C8B-B14F-4D97-AF65-F5344CB8AC3E}">
        <p14:creationId xmlns:p14="http://schemas.microsoft.com/office/powerpoint/2010/main" val="1518046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BB3082-349D-40CA-BAF8-622111125A21}" type="datetimeFigureOut">
              <a:rPr lang="en-US" smtClean="0"/>
              <a:t>3/17/2024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C9D28-060D-40F9-9B41-1FB13819DA09}" type="slidenum">
              <a:rPr lang="en-US" smtClean="0"/>
              <a:t>‹#›</a:t>
            </a:fld>
            <a:endParaRPr lang="en-US"/>
          </a:p>
        </p:txBody>
      </p:sp>
    </p:spTree>
    <p:extLst>
      <p:ext uri="{BB962C8B-B14F-4D97-AF65-F5344CB8AC3E}">
        <p14:creationId xmlns:p14="http://schemas.microsoft.com/office/powerpoint/2010/main" val="3809165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BB3082-349D-40CA-BAF8-622111125A21}" type="datetimeFigureOut">
              <a:rPr lang="en-US" smtClean="0"/>
              <a:t>3/17/2024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C9D28-060D-40F9-9B41-1FB13819DA09}" type="slidenum">
              <a:rPr lang="en-US" smtClean="0"/>
              <a:t>‹#›</a:t>
            </a:fld>
            <a:endParaRPr lang="en-US"/>
          </a:p>
        </p:txBody>
      </p:sp>
    </p:spTree>
    <p:extLst>
      <p:ext uri="{BB962C8B-B14F-4D97-AF65-F5344CB8AC3E}">
        <p14:creationId xmlns:p14="http://schemas.microsoft.com/office/powerpoint/2010/main" val="1928979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BB3082-349D-40CA-BAF8-622111125A21}" type="datetimeFigureOut">
              <a:rPr lang="en-US" smtClean="0"/>
              <a:t>3/17/2024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C9D28-060D-40F9-9B41-1FB13819DA09}" type="slidenum">
              <a:rPr lang="en-US" smtClean="0"/>
              <a:t>‹#›</a:t>
            </a:fld>
            <a:endParaRPr lang="en-US"/>
          </a:p>
        </p:txBody>
      </p:sp>
    </p:spTree>
    <p:extLst>
      <p:ext uri="{BB962C8B-B14F-4D97-AF65-F5344CB8AC3E}">
        <p14:creationId xmlns:p14="http://schemas.microsoft.com/office/powerpoint/2010/main" val="3520874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BB3082-349D-40CA-BAF8-622111125A21}" type="datetimeFigureOut">
              <a:rPr lang="en-US" smtClean="0"/>
              <a:t>3/17/2024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6C9D28-060D-40F9-9B41-1FB13819DA09}" type="slidenum">
              <a:rPr lang="en-US" smtClean="0"/>
              <a:t>‹#›</a:t>
            </a:fld>
            <a:endParaRPr lang="en-US"/>
          </a:p>
        </p:txBody>
      </p:sp>
    </p:spTree>
    <p:extLst>
      <p:ext uri="{BB962C8B-B14F-4D97-AF65-F5344CB8AC3E}">
        <p14:creationId xmlns:p14="http://schemas.microsoft.com/office/powerpoint/2010/main" val="1517520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FBB3082-349D-40CA-BAF8-622111125A21}" type="datetimeFigureOut">
              <a:rPr lang="en-US" smtClean="0"/>
              <a:t>3/17/2024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6C9D28-060D-40F9-9B41-1FB13819DA09}" type="slidenum">
              <a:rPr lang="en-US" smtClean="0"/>
              <a:t>‹#›</a:t>
            </a:fld>
            <a:endParaRPr lang="en-US"/>
          </a:p>
        </p:txBody>
      </p:sp>
    </p:spTree>
    <p:extLst>
      <p:ext uri="{BB962C8B-B14F-4D97-AF65-F5344CB8AC3E}">
        <p14:creationId xmlns:p14="http://schemas.microsoft.com/office/powerpoint/2010/main" val="535373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BB3082-349D-40CA-BAF8-622111125A21}" type="datetimeFigureOut">
              <a:rPr lang="en-US" smtClean="0"/>
              <a:t>3/17/2024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6C9D28-060D-40F9-9B41-1FB13819DA09}" type="slidenum">
              <a:rPr lang="en-US" smtClean="0"/>
              <a:t>‹#›</a:t>
            </a:fld>
            <a:endParaRPr lang="en-US"/>
          </a:p>
        </p:txBody>
      </p:sp>
    </p:spTree>
    <p:extLst>
      <p:ext uri="{BB962C8B-B14F-4D97-AF65-F5344CB8AC3E}">
        <p14:creationId xmlns:p14="http://schemas.microsoft.com/office/powerpoint/2010/main" val="815135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FBB3082-349D-40CA-BAF8-622111125A21}" type="datetimeFigureOut">
              <a:rPr lang="en-US" smtClean="0"/>
              <a:t>3/17/2024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6C9D28-060D-40F9-9B41-1FB13819DA09}" type="slidenum">
              <a:rPr lang="en-US" smtClean="0"/>
              <a:t>‹#›</a:t>
            </a:fld>
            <a:endParaRPr lang="en-US"/>
          </a:p>
        </p:txBody>
      </p:sp>
    </p:spTree>
    <p:extLst>
      <p:ext uri="{BB962C8B-B14F-4D97-AF65-F5344CB8AC3E}">
        <p14:creationId xmlns:p14="http://schemas.microsoft.com/office/powerpoint/2010/main" val="2133010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BB3082-349D-40CA-BAF8-622111125A21}" type="datetimeFigureOut">
              <a:rPr lang="en-US" smtClean="0"/>
              <a:t>3/17/2024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6C9D28-060D-40F9-9B41-1FB13819DA09}" type="slidenum">
              <a:rPr lang="en-US" smtClean="0"/>
              <a:t>‹#›</a:t>
            </a:fld>
            <a:endParaRPr lang="en-US"/>
          </a:p>
        </p:txBody>
      </p:sp>
    </p:spTree>
    <p:extLst>
      <p:ext uri="{BB962C8B-B14F-4D97-AF65-F5344CB8AC3E}">
        <p14:creationId xmlns:p14="http://schemas.microsoft.com/office/powerpoint/2010/main" val="3287640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BB3082-349D-40CA-BAF8-622111125A21}" type="datetimeFigureOut">
              <a:rPr lang="en-US" smtClean="0"/>
              <a:t>3/17/2024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6C9D28-060D-40F9-9B41-1FB13819DA09}" type="slidenum">
              <a:rPr lang="en-US" smtClean="0"/>
              <a:t>‹#›</a:t>
            </a:fld>
            <a:endParaRPr lang="en-US"/>
          </a:p>
        </p:txBody>
      </p:sp>
    </p:spTree>
    <p:extLst>
      <p:ext uri="{BB962C8B-B14F-4D97-AF65-F5344CB8AC3E}">
        <p14:creationId xmlns:p14="http://schemas.microsoft.com/office/powerpoint/2010/main" val="1863956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BB3082-349D-40CA-BAF8-622111125A21}" type="datetimeFigureOut">
              <a:rPr lang="en-US" smtClean="0"/>
              <a:t>3/17/2024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6C9D28-060D-40F9-9B41-1FB13819DA09}" type="slidenum">
              <a:rPr lang="en-US" smtClean="0"/>
              <a:t>‹#›</a:t>
            </a:fld>
            <a:endParaRPr lang="en-US"/>
          </a:p>
        </p:txBody>
      </p:sp>
    </p:spTree>
    <p:extLst>
      <p:ext uri="{BB962C8B-B14F-4D97-AF65-F5344CB8AC3E}">
        <p14:creationId xmlns:p14="http://schemas.microsoft.com/office/powerpoint/2010/main" val="2847527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BB3082-349D-40CA-BAF8-622111125A21}" type="datetimeFigureOut">
              <a:rPr lang="en-US" smtClean="0"/>
              <a:t>3/17/2024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6C9D28-060D-40F9-9B41-1FB13819DA09}" type="slidenum">
              <a:rPr lang="en-US" smtClean="0"/>
              <a:t>‹#›</a:t>
            </a:fld>
            <a:endParaRPr lang="en-US"/>
          </a:p>
        </p:txBody>
      </p:sp>
    </p:spTree>
    <p:extLst>
      <p:ext uri="{BB962C8B-B14F-4D97-AF65-F5344CB8AC3E}">
        <p14:creationId xmlns:p14="http://schemas.microsoft.com/office/powerpoint/2010/main" val="14586347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Shambhala">
            <a:extLst>
              <a:ext uri="{FF2B5EF4-FFF2-40B4-BE49-F238E27FC236}">
                <a16:creationId xmlns:a16="http://schemas.microsoft.com/office/drawing/2014/main" id="{CB701900-F2A7-F8AD-1B45-24B1EEED9EC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2285" y="0"/>
            <a:ext cx="9143999"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AE5346A-387F-2DF8-B3DE-28836052100F}"/>
              </a:ext>
            </a:extLst>
          </p:cNvPr>
          <p:cNvSpPr>
            <a:spLocks noGrp="1"/>
          </p:cNvSpPr>
          <p:nvPr>
            <p:ph type="ctrTitle"/>
          </p:nvPr>
        </p:nvSpPr>
        <p:spPr>
          <a:xfrm>
            <a:off x="92122" y="4503761"/>
            <a:ext cx="8976815" cy="1496982"/>
          </a:xfrm>
          <a:effectLst>
            <a:outerShdw blurRad="50800" dist="38100" dir="2700000" algn="tl" rotWithShape="0">
              <a:prstClr val="black">
                <a:alpha val="40000"/>
              </a:prstClr>
            </a:outerShdw>
          </a:effectLst>
        </p:spPr>
        <p:txBody>
          <a:bodyPr>
            <a:normAutofit/>
          </a:bodyPr>
          <a:lstStyle/>
          <a:p>
            <a:r>
              <a:rPr lang="en-US" dirty="0">
                <a:latin typeface="Roboto Black" panose="02000000000000000000" pitchFamily="2" charset="0"/>
                <a:ea typeface="Roboto Black" panose="02000000000000000000" pitchFamily="2" charset="0"/>
                <a:cs typeface="Roboto Black" panose="02000000000000000000" pitchFamily="2" charset="0"/>
              </a:rPr>
              <a:t>IN HEAVEN WITH GOD</a:t>
            </a:r>
            <a:endParaRPr lang="en-US" sz="3900" dirty="0">
              <a:solidFill>
                <a:srgbClr val="FFFFFF"/>
              </a:solidFill>
            </a:endParaRPr>
          </a:p>
        </p:txBody>
      </p:sp>
    </p:spTree>
    <p:extLst>
      <p:ext uri="{BB962C8B-B14F-4D97-AF65-F5344CB8AC3E}">
        <p14:creationId xmlns:p14="http://schemas.microsoft.com/office/powerpoint/2010/main" val="145756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194481" y="320806"/>
            <a:ext cx="8741392" cy="653256"/>
          </a:xfrm>
        </p:spPr>
        <p:txBody>
          <a:bodyPr>
            <a:spAutoFit/>
          </a:bodyPr>
          <a:lstStyle/>
          <a:p>
            <a:pPr algn="ctr"/>
            <a:r>
              <a:rPr lang="en-US" sz="4050" kern="100" dirty="0">
                <a:latin typeface="Roboto Black" panose="02000000000000000000" pitchFamily="2" charset="0"/>
                <a:ea typeface="Roboto Black" panose="02000000000000000000" pitchFamily="2" charset="0"/>
                <a:cs typeface="Roboto Black" panose="02000000000000000000" pitchFamily="2" charset="0"/>
              </a:rPr>
              <a:t>THE RICH MAN AND LAZARUS</a:t>
            </a:r>
            <a:endParaRPr lang="en-US" sz="4050"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92122" y="968991"/>
            <a:ext cx="8956343" cy="5143139"/>
          </a:xfrm>
        </p:spPr>
        <p:txBody>
          <a:bodyPr>
            <a:spAutoFit/>
          </a:bodyPr>
          <a:lstStyle/>
          <a:p>
            <a:pPr marL="0">
              <a:lnSpc>
                <a:spcPct val="107000"/>
              </a:lnSpc>
              <a:spcBef>
                <a:spcPts val="0"/>
              </a:spcBef>
              <a:spcAft>
                <a:spcPts val="600"/>
              </a:spcAft>
            </a:pPr>
            <a:r>
              <a:rPr lang="en-US" b="1" kern="100" dirty="0">
                <a:latin typeface="Calibri" panose="020F0502020204030204" pitchFamily="34" charset="0"/>
                <a:ea typeface="Calibri" panose="020F0502020204030204" pitchFamily="34" charset="0"/>
                <a:cs typeface="Times New Roman" panose="02020603050405020304" pitchFamily="18" charset="0"/>
              </a:rPr>
              <a:t>Luke 16:19-25</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19</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Now there was </a:t>
            </a:r>
            <a:r>
              <a:rPr lang="en-US" b="1" u="sng" kern="100" dirty="0">
                <a:latin typeface="Calibri" panose="020F0502020204030204" pitchFamily="34" charset="0"/>
                <a:ea typeface="Calibri" panose="020F0502020204030204" pitchFamily="34" charset="0"/>
                <a:cs typeface="Times New Roman" panose="02020603050405020304" pitchFamily="18" charset="0"/>
              </a:rPr>
              <a:t>a rich man</a:t>
            </a:r>
            <a:r>
              <a:rPr lang="en-US" b="1" kern="100" dirty="0">
                <a:latin typeface="Calibri" panose="020F0502020204030204" pitchFamily="34" charset="0"/>
                <a:ea typeface="Calibri" panose="020F0502020204030204" pitchFamily="34" charset="0"/>
                <a:cs typeface="Times New Roman" panose="02020603050405020304" pitchFamily="18" charset="0"/>
              </a:rPr>
              <a:t>, and he habitually dressed in purple and fine linen, enjoying himself in splendor every day</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20</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And </a:t>
            </a:r>
            <a:r>
              <a:rPr lang="en-US" b="1" u="sng" kern="100" dirty="0">
                <a:latin typeface="Calibri" panose="020F0502020204030204" pitchFamily="34" charset="0"/>
                <a:ea typeface="Calibri" panose="020F0502020204030204" pitchFamily="34" charset="0"/>
                <a:cs typeface="Times New Roman" panose="02020603050405020304" pitchFamily="18" charset="0"/>
              </a:rPr>
              <a:t>a poor man named Lazarus</a:t>
            </a:r>
            <a:r>
              <a:rPr lang="en-US" b="1" kern="100" dirty="0">
                <a:latin typeface="Calibri" panose="020F0502020204030204" pitchFamily="34" charset="0"/>
                <a:ea typeface="Calibri" panose="020F0502020204030204" pitchFamily="34" charset="0"/>
                <a:cs typeface="Times New Roman" panose="02020603050405020304" pitchFamily="18" charset="0"/>
              </a:rPr>
              <a:t> was laid at his gate, covered with sores</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21</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And longing to be fed from the scraps which fell from the rich man’s table; not only that, the dogs also were coming and licking his sores</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22</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Now it happened that </a:t>
            </a:r>
            <a:r>
              <a:rPr lang="en-US" b="1" u="sng" kern="100" dirty="0">
                <a:latin typeface="Calibri" panose="020F0502020204030204" pitchFamily="34" charset="0"/>
                <a:ea typeface="Calibri" panose="020F0502020204030204" pitchFamily="34" charset="0"/>
                <a:cs typeface="Times New Roman" panose="02020603050405020304" pitchFamily="18" charset="0"/>
              </a:rPr>
              <a:t>the poor man died</a:t>
            </a:r>
            <a:r>
              <a:rPr lang="en-US" b="1" kern="100" dirty="0">
                <a:latin typeface="Calibri" panose="020F0502020204030204" pitchFamily="34" charset="0"/>
                <a:ea typeface="Calibri" panose="020F0502020204030204" pitchFamily="34" charset="0"/>
                <a:cs typeface="Times New Roman" panose="02020603050405020304" pitchFamily="18" charset="0"/>
              </a:rPr>
              <a:t> and </a:t>
            </a:r>
            <a:r>
              <a:rPr lang="en-US" b="1" u="sng" kern="100" dirty="0">
                <a:latin typeface="Calibri" panose="020F0502020204030204" pitchFamily="34" charset="0"/>
                <a:ea typeface="Calibri" panose="020F0502020204030204" pitchFamily="34" charset="0"/>
                <a:cs typeface="Times New Roman" panose="02020603050405020304" pitchFamily="18" charset="0"/>
              </a:rPr>
              <a:t>was carried away by the angels into Abraham’s arms; and the rich man also died</a:t>
            </a:r>
            <a:r>
              <a:rPr lang="en-US" b="1" kern="100" dirty="0">
                <a:latin typeface="Calibri" panose="020F0502020204030204" pitchFamily="34" charset="0"/>
                <a:ea typeface="Calibri" panose="020F0502020204030204" pitchFamily="34" charset="0"/>
                <a:cs typeface="Times New Roman" panose="02020603050405020304" pitchFamily="18" charset="0"/>
              </a:rPr>
              <a:t>, and was buried</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23</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u="sng" kern="100" dirty="0">
                <a:latin typeface="Calibri" panose="020F0502020204030204" pitchFamily="34" charset="0"/>
                <a:ea typeface="Calibri" panose="020F0502020204030204" pitchFamily="34" charset="0"/>
                <a:cs typeface="Times New Roman" panose="02020603050405020304" pitchFamily="18" charset="0"/>
              </a:rPr>
              <a:t>And in Hades he raised his eyes, being in torment</a:t>
            </a:r>
            <a:r>
              <a:rPr lang="en-US" b="1" kern="100" dirty="0">
                <a:latin typeface="Calibri" panose="020F0502020204030204" pitchFamily="34" charset="0"/>
                <a:ea typeface="Calibri" panose="020F0502020204030204" pitchFamily="34" charset="0"/>
                <a:cs typeface="Times New Roman" panose="02020603050405020304" pitchFamily="18" charset="0"/>
              </a:rPr>
              <a:t>, and saw Abraham far away and Lazarus in his arms</a:t>
            </a:r>
            <a:r>
              <a:rPr lang="en-US" kern="1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483236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92122" y="313982"/>
            <a:ext cx="8956343" cy="653256"/>
          </a:xfrm>
        </p:spPr>
        <p:txBody>
          <a:bodyPr>
            <a:spAutoFit/>
          </a:bodyPr>
          <a:lstStyle/>
          <a:p>
            <a:pPr algn="ctr"/>
            <a:r>
              <a:rPr lang="en-US" sz="4050" kern="100" dirty="0">
                <a:latin typeface="Roboto Black" panose="02000000000000000000" pitchFamily="2" charset="0"/>
                <a:ea typeface="Roboto Black" panose="02000000000000000000" pitchFamily="2" charset="0"/>
                <a:cs typeface="Roboto Black" panose="02000000000000000000" pitchFamily="2" charset="0"/>
              </a:rPr>
              <a:t>THEY HAVE TAKEN AWAY MY LORD</a:t>
            </a:r>
            <a:endParaRPr lang="en-US" sz="4050"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92122" y="1008543"/>
            <a:ext cx="8956343" cy="5837175"/>
          </a:xfrm>
        </p:spPr>
        <p:txBody>
          <a:bodyPr>
            <a:spAutoFit/>
          </a:bodyPr>
          <a:lstStyle/>
          <a:p>
            <a:pPr marL="0">
              <a:lnSpc>
                <a:spcPct val="107000"/>
              </a:lnSpc>
              <a:spcBef>
                <a:spcPts val="0"/>
              </a:spcBef>
              <a:spcAft>
                <a:spcPts val="600"/>
              </a:spcAft>
            </a:pPr>
            <a:r>
              <a:rPr lang="en-US" sz="2500" b="1" kern="100" dirty="0">
                <a:latin typeface="Calibri" panose="020F0502020204030204" pitchFamily="34" charset="0"/>
                <a:ea typeface="Calibri" panose="020F0502020204030204" pitchFamily="34" charset="0"/>
                <a:cs typeface="Times New Roman" panose="02020603050405020304" pitchFamily="18" charset="0"/>
              </a:rPr>
              <a:t>John 20:6-15</a:t>
            </a:r>
            <a:r>
              <a:rPr lang="en-US" sz="2500" kern="100" dirty="0">
                <a:latin typeface="Calibri" panose="020F0502020204030204" pitchFamily="34" charset="0"/>
                <a:ea typeface="Calibri" panose="020F0502020204030204" pitchFamily="34" charset="0"/>
                <a:cs typeface="Times New Roman" panose="02020603050405020304" pitchFamily="18" charset="0"/>
              </a:rPr>
              <a:t>, “</a:t>
            </a:r>
            <a:r>
              <a:rPr lang="en-US" sz="2500" kern="100" baseline="30000" dirty="0">
                <a:latin typeface="Calibri" panose="020F0502020204030204" pitchFamily="34" charset="0"/>
                <a:ea typeface="Calibri" panose="020F0502020204030204" pitchFamily="34" charset="0"/>
                <a:cs typeface="Times New Roman" panose="02020603050405020304" pitchFamily="18" charset="0"/>
              </a:rPr>
              <a:t>6</a:t>
            </a:r>
            <a:r>
              <a:rPr lang="en-US" sz="2500" kern="100" dirty="0">
                <a:latin typeface="Calibri" panose="020F0502020204030204" pitchFamily="34" charset="0"/>
                <a:ea typeface="Calibri" panose="020F0502020204030204" pitchFamily="34" charset="0"/>
                <a:cs typeface="Times New Roman" panose="02020603050405020304" pitchFamily="18" charset="0"/>
              </a:rPr>
              <a:t> </a:t>
            </a:r>
            <a:r>
              <a:rPr lang="en-US" sz="2500" b="1" kern="100" dirty="0">
                <a:latin typeface="Calibri" panose="020F0502020204030204" pitchFamily="34" charset="0"/>
                <a:ea typeface="Calibri" panose="020F0502020204030204" pitchFamily="34" charset="0"/>
                <a:cs typeface="Times New Roman" panose="02020603050405020304" pitchFamily="18" charset="0"/>
              </a:rPr>
              <a:t>So Simon Peter also came following him, and he entered the tomb; and looked at the linen wrappings lying there</a:t>
            </a:r>
            <a:r>
              <a:rPr lang="en-US" sz="2500" kern="100" dirty="0">
                <a:latin typeface="Calibri" panose="020F0502020204030204" pitchFamily="34" charset="0"/>
                <a:ea typeface="Calibri" panose="020F0502020204030204" pitchFamily="34" charset="0"/>
                <a:cs typeface="Times New Roman" panose="02020603050405020304" pitchFamily="18" charset="0"/>
              </a:rPr>
              <a:t>, </a:t>
            </a:r>
            <a:r>
              <a:rPr lang="en-US" sz="2500" kern="100" baseline="30000" dirty="0">
                <a:latin typeface="Calibri" panose="020F0502020204030204" pitchFamily="34" charset="0"/>
                <a:ea typeface="Calibri" panose="020F0502020204030204" pitchFamily="34" charset="0"/>
                <a:cs typeface="Times New Roman" panose="02020603050405020304" pitchFamily="18" charset="0"/>
              </a:rPr>
              <a:t>7</a:t>
            </a:r>
            <a:r>
              <a:rPr lang="en-US" sz="2500" kern="100" dirty="0">
                <a:latin typeface="Calibri" panose="020F0502020204030204" pitchFamily="34" charset="0"/>
                <a:ea typeface="Calibri" panose="020F0502020204030204" pitchFamily="34" charset="0"/>
                <a:cs typeface="Times New Roman" panose="02020603050405020304" pitchFamily="18" charset="0"/>
              </a:rPr>
              <a:t> </a:t>
            </a:r>
            <a:r>
              <a:rPr lang="en-US" sz="2500" b="1" kern="100" dirty="0">
                <a:latin typeface="Calibri" panose="020F0502020204030204" pitchFamily="34" charset="0"/>
                <a:ea typeface="Calibri" panose="020F0502020204030204" pitchFamily="34" charset="0"/>
                <a:cs typeface="Times New Roman" panose="02020603050405020304" pitchFamily="18" charset="0"/>
              </a:rPr>
              <a:t>And the facecloth which had been on His head, not lying with the linen wrappings but folded up in a place by itself</a:t>
            </a:r>
            <a:r>
              <a:rPr lang="en-US" sz="2500" kern="100" dirty="0">
                <a:latin typeface="Calibri" panose="020F0502020204030204" pitchFamily="34" charset="0"/>
                <a:ea typeface="Calibri" panose="020F0502020204030204" pitchFamily="34" charset="0"/>
                <a:cs typeface="Times New Roman" panose="02020603050405020304" pitchFamily="18" charset="0"/>
              </a:rPr>
              <a:t>. </a:t>
            </a:r>
            <a:r>
              <a:rPr lang="en-US" sz="2500" kern="100" baseline="30000" dirty="0">
                <a:latin typeface="Calibri" panose="020F0502020204030204" pitchFamily="34" charset="0"/>
                <a:ea typeface="Calibri" panose="020F0502020204030204" pitchFamily="34" charset="0"/>
                <a:cs typeface="Times New Roman" panose="02020603050405020304" pitchFamily="18" charset="0"/>
              </a:rPr>
              <a:t>8</a:t>
            </a:r>
            <a:r>
              <a:rPr lang="en-US" sz="2500" kern="100" dirty="0">
                <a:latin typeface="Calibri" panose="020F0502020204030204" pitchFamily="34" charset="0"/>
                <a:ea typeface="Calibri" panose="020F0502020204030204" pitchFamily="34" charset="0"/>
                <a:cs typeface="Times New Roman" panose="02020603050405020304" pitchFamily="18" charset="0"/>
              </a:rPr>
              <a:t> </a:t>
            </a:r>
            <a:r>
              <a:rPr lang="en-US" sz="2500" b="1" kern="100" dirty="0">
                <a:latin typeface="Calibri" panose="020F0502020204030204" pitchFamily="34" charset="0"/>
                <a:ea typeface="Calibri" panose="020F0502020204030204" pitchFamily="34" charset="0"/>
                <a:cs typeface="Times New Roman" panose="02020603050405020304" pitchFamily="18" charset="0"/>
              </a:rPr>
              <a:t>So the other disciple who had first come to the tomb also entered then, and he saw and believed</a:t>
            </a:r>
            <a:r>
              <a:rPr lang="en-US" sz="2500" kern="100" dirty="0">
                <a:latin typeface="Calibri" panose="020F0502020204030204" pitchFamily="34" charset="0"/>
                <a:ea typeface="Calibri" panose="020F0502020204030204" pitchFamily="34" charset="0"/>
                <a:cs typeface="Times New Roman" panose="02020603050405020304" pitchFamily="18" charset="0"/>
              </a:rPr>
              <a:t>. </a:t>
            </a:r>
            <a:r>
              <a:rPr lang="en-US" sz="2500" kern="100" baseline="30000" dirty="0">
                <a:latin typeface="Calibri" panose="020F0502020204030204" pitchFamily="34" charset="0"/>
                <a:ea typeface="Calibri" panose="020F0502020204030204" pitchFamily="34" charset="0"/>
                <a:cs typeface="Times New Roman" panose="02020603050405020304" pitchFamily="18" charset="0"/>
              </a:rPr>
              <a:t>9</a:t>
            </a:r>
            <a:r>
              <a:rPr lang="en-US" sz="2500" kern="100" dirty="0">
                <a:latin typeface="Calibri" panose="020F0502020204030204" pitchFamily="34" charset="0"/>
                <a:ea typeface="Calibri" panose="020F0502020204030204" pitchFamily="34" charset="0"/>
                <a:cs typeface="Times New Roman" panose="02020603050405020304" pitchFamily="18" charset="0"/>
              </a:rPr>
              <a:t> </a:t>
            </a:r>
            <a:r>
              <a:rPr lang="en-US" sz="2500" b="1" kern="100" dirty="0">
                <a:latin typeface="Calibri" panose="020F0502020204030204" pitchFamily="34" charset="0"/>
                <a:ea typeface="Calibri" panose="020F0502020204030204" pitchFamily="34" charset="0"/>
                <a:cs typeface="Times New Roman" panose="02020603050405020304" pitchFamily="18" charset="0"/>
              </a:rPr>
              <a:t>For they did not yet understand the Scripture, </a:t>
            </a:r>
            <a:r>
              <a:rPr lang="en-US" sz="2500" b="1" u="sng" kern="100" dirty="0">
                <a:latin typeface="Calibri" panose="020F0502020204030204" pitchFamily="34" charset="0"/>
                <a:ea typeface="Calibri" panose="020F0502020204030204" pitchFamily="34" charset="0"/>
                <a:cs typeface="Times New Roman" panose="02020603050405020304" pitchFamily="18" charset="0"/>
              </a:rPr>
              <a:t>that He must rise from the dead</a:t>
            </a:r>
            <a:r>
              <a:rPr lang="en-US" sz="2500" kern="100" dirty="0">
                <a:latin typeface="Calibri" panose="020F0502020204030204" pitchFamily="34" charset="0"/>
                <a:ea typeface="Calibri" panose="020F0502020204030204" pitchFamily="34" charset="0"/>
                <a:cs typeface="Times New Roman" panose="02020603050405020304" pitchFamily="18" charset="0"/>
              </a:rPr>
              <a:t>. </a:t>
            </a:r>
            <a:r>
              <a:rPr lang="en-US" sz="2500" kern="100" baseline="30000" dirty="0">
                <a:latin typeface="Calibri" panose="020F0502020204030204" pitchFamily="34" charset="0"/>
                <a:ea typeface="Calibri" panose="020F0502020204030204" pitchFamily="34" charset="0"/>
                <a:cs typeface="Times New Roman" panose="02020603050405020304" pitchFamily="18" charset="0"/>
              </a:rPr>
              <a:t>10</a:t>
            </a:r>
            <a:r>
              <a:rPr lang="en-US" sz="2500" kern="100" dirty="0">
                <a:latin typeface="Calibri" panose="020F0502020204030204" pitchFamily="34" charset="0"/>
                <a:ea typeface="Calibri" panose="020F0502020204030204" pitchFamily="34" charset="0"/>
                <a:cs typeface="Times New Roman" panose="02020603050405020304" pitchFamily="18" charset="0"/>
              </a:rPr>
              <a:t> </a:t>
            </a:r>
            <a:r>
              <a:rPr lang="en-US" sz="2500" b="1" kern="100" dirty="0">
                <a:latin typeface="Calibri" panose="020F0502020204030204" pitchFamily="34" charset="0"/>
                <a:ea typeface="Calibri" panose="020F0502020204030204" pitchFamily="34" charset="0"/>
                <a:cs typeface="Times New Roman" panose="02020603050405020304" pitchFamily="18" charset="0"/>
              </a:rPr>
              <a:t>So the disciples went away again to their own homes</a:t>
            </a:r>
            <a:r>
              <a:rPr lang="en-US" sz="2500" kern="100" dirty="0">
                <a:latin typeface="Calibri" panose="020F0502020204030204" pitchFamily="34" charset="0"/>
                <a:ea typeface="Calibri" panose="020F0502020204030204" pitchFamily="34" charset="0"/>
                <a:cs typeface="Times New Roman" panose="02020603050405020304" pitchFamily="18" charset="0"/>
              </a:rPr>
              <a:t>. </a:t>
            </a:r>
            <a:r>
              <a:rPr lang="en-US" sz="2500" kern="100" baseline="30000" dirty="0">
                <a:latin typeface="Calibri" panose="020F0502020204030204" pitchFamily="34" charset="0"/>
                <a:ea typeface="Calibri" panose="020F0502020204030204" pitchFamily="34" charset="0"/>
                <a:cs typeface="Times New Roman" panose="02020603050405020304" pitchFamily="18" charset="0"/>
              </a:rPr>
              <a:t>11</a:t>
            </a:r>
            <a:r>
              <a:rPr lang="en-US" sz="2500" kern="100" dirty="0">
                <a:latin typeface="Calibri" panose="020F0502020204030204" pitchFamily="34" charset="0"/>
                <a:ea typeface="Calibri" panose="020F0502020204030204" pitchFamily="34" charset="0"/>
                <a:cs typeface="Times New Roman" panose="02020603050405020304" pitchFamily="18" charset="0"/>
              </a:rPr>
              <a:t> </a:t>
            </a:r>
            <a:r>
              <a:rPr lang="en-US" sz="2500" b="1" u="sng" kern="100" dirty="0">
                <a:latin typeface="Calibri" panose="020F0502020204030204" pitchFamily="34" charset="0"/>
                <a:ea typeface="Calibri" panose="020F0502020204030204" pitchFamily="34" charset="0"/>
                <a:cs typeface="Times New Roman" panose="02020603050405020304" pitchFamily="18" charset="0"/>
              </a:rPr>
              <a:t>But Mary was standing outside the tomb, weeping; so as she wept</a:t>
            </a:r>
            <a:r>
              <a:rPr lang="en-US" sz="2500" b="1" kern="100" dirty="0">
                <a:latin typeface="Calibri" panose="020F0502020204030204" pitchFamily="34" charset="0"/>
                <a:ea typeface="Calibri" panose="020F0502020204030204" pitchFamily="34" charset="0"/>
                <a:cs typeface="Times New Roman" panose="02020603050405020304" pitchFamily="18" charset="0"/>
              </a:rPr>
              <a:t>, she stooped to look into the tomb</a:t>
            </a:r>
            <a:r>
              <a:rPr lang="en-US" sz="2500" kern="100" dirty="0">
                <a:latin typeface="Calibri" panose="020F0502020204030204" pitchFamily="34" charset="0"/>
                <a:ea typeface="Calibri" panose="020F0502020204030204" pitchFamily="34" charset="0"/>
                <a:cs typeface="Times New Roman" panose="02020603050405020304" pitchFamily="18" charset="0"/>
              </a:rPr>
              <a:t>; </a:t>
            </a:r>
            <a:r>
              <a:rPr lang="en-US" sz="2500" kern="100" baseline="30000" dirty="0">
                <a:latin typeface="Calibri" panose="020F0502020204030204" pitchFamily="34" charset="0"/>
                <a:ea typeface="Calibri" panose="020F0502020204030204" pitchFamily="34" charset="0"/>
                <a:cs typeface="Times New Roman" panose="02020603050405020304" pitchFamily="18" charset="0"/>
              </a:rPr>
              <a:t>12</a:t>
            </a:r>
            <a:r>
              <a:rPr lang="en-US" sz="2500" kern="100" dirty="0">
                <a:latin typeface="Calibri" panose="020F0502020204030204" pitchFamily="34" charset="0"/>
                <a:ea typeface="Calibri" panose="020F0502020204030204" pitchFamily="34" charset="0"/>
                <a:cs typeface="Times New Roman" panose="02020603050405020304" pitchFamily="18" charset="0"/>
              </a:rPr>
              <a:t> </a:t>
            </a:r>
            <a:r>
              <a:rPr lang="en-US" sz="2500" b="1" kern="100" dirty="0">
                <a:latin typeface="Calibri" panose="020F0502020204030204" pitchFamily="34" charset="0"/>
                <a:ea typeface="Calibri" panose="020F0502020204030204" pitchFamily="34" charset="0"/>
                <a:cs typeface="Times New Roman" panose="02020603050405020304" pitchFamily="18" charset="0"/>
              </a:rPr>
              <a:t>And she saw two angels in white sitting, one at the head and one at the feet, where the body of Jesus had been lying</a:t>
            </a:r>
            <a:r>
              <a:rPr lang="en-US" sz="2500" kern="100" dirty="0">
                <a:latin typeface="Calibri" panose="020F0502020204030204" pitchFamily="34" charset="0"/>
                <a:ea typeface="Calibri" panose="020F0502020204030204" pitchFamily="34" charset="0"/>
                <a:cs typeface="Times New Roman" panose="02020603050405020304" pitchFamily="18" charset="0"/>
              </a:rPr>
              <a:t>. </a:t>
            </a:r>
            <a:r>
              <a:rPr lang="en-US" sz="2500" kern="100" baseline="30000" dirty="0">
                <a:latin typeface="Calibri" panose="020F0502020204030204" pitchFamily="34" charset="0"/>
                <a:ea typeface="Calibri" panose="020F0502020204030204" pitchFamily="34" charset="0"/>
                <a:cs typeface="Times New Roman" panose="02020603050405020304" pitchFamily="18" charset="0"/>
              </a:rPr>
              <a:t>13</a:t>
            </a:r>
            <a:r>
              <a:rPr lang="en-US" sz="2500" kern="100" dirty="0">
                <a:latin typeface="Calibri" panose="020F0502020204030204" pitchFamily="34" charset="0"/>
                <a:ea typeface="Calibri" panose="020F0502020204030204" pitchFamily="34" charset="0"/>
                <a:cs typeface="Times New Roman" panose="02020603050405020304" pitchFamily="18" charset="0"/>
              </a:rPr>
              <a:t> </a:t>
            </a:r>
            <a:r>
              <a:rPr lang="en-US" sz="2500" b="1" kern="100" dirty="0">
                <a:latin typeface="Calibri" panose="020F0502020204030204" pitchFamily="34" charset="0"/>
                <a:ea typeface="Calibri" panose="020F0502020204030204" pitchFamily="34" charset="0"/>
                <a:cs typeface="Times New Roman" panose="02020603050405020304" pitchFamily="18" charset="0"/>
              </a:rPr>
              <a:t>And they said to her, ‘Woman, why are you weeping?’ She said to them</a:t>
            </a:r>
            <a:r>
              <a:rPr lang="en-US" sz="2500" kern="100" dirty="0">
                <a:latin typeface="Calibri" panose="020F0502020204030204" pitchFamily="34" charset="0"/>
                <a:ea typeface="Calibri" panose="020F0502020204030204" pitchFamily="34" charset="0"/>
                <a:cs typeface="Times New Roman" panose="02020603050405020304" pitchFamily="18" charset="0"/>
              </a:rPr>
              <a:t>, ‘</a:t>
            </a:r>
            <a:r>
              <a:rPr lang="en-US" sz="2500" b="1" kern="100" dirty="0">
                <a:latin typeface="Calibri" panose="020F0502020204030204" pitchFamily="34" charset="0"/>
                <a:ea typeface="Calibri" panose="020F0502020204030204" pitchFamily="34" charset="0"/>
                <a:cs typeface="Times New Roman" panose="02020603050405020304" pitchFamily="18" charset="0"/>
              </a:rPr>
              <a:t>Because </a:t>
            </a:r>
            <a:r>
              <a:rPr lang="en-US" sz="2500" b="1" u="sng" kern="100" dirty="0">
                <a:latin typeface="Calibri" panose="020F0502020204030204" pitchFamily="34" charset="0"/>
                <a:ea typeface="Calibri" panose="020F0502020204030204" pitchFamily="34" charset="0"/>
                <a:cs typeface="Times New Roman" panose="02020603050405020304" pitchFamily="18" charset="0"/>
              </a:rPr>
              <a:t>they have taken away my Lord</a:t>
            </a:r>
            <a:r>
              <a:rPr lang="en-US" sz="2500" b="1" kern="100" dirty="0">
                <a:latin typeface="Calibri" panose="020F0502020204030204" pitchFamily="34" charset="0"/>
                <a:ea typeface="Calibri" panose="020F0502020204030204" pitchFamily="34" charset="0"/>
                <a:cs typeface="Times New Roman" panose="02020603050405020304" pitchFamily="18" charset="0"/>
              </a:rPr>
              <a:t>, and </a:t>
            </a:r>
            <a:r>
              <a:rPr lang="en-US" sz="2500" b="1" u="sng" kern="100" dirty="0">
                <a:latin typeface="Calibri" panose="020F0502020204030204" pitchFamily="34" charset="0"/>
                <a:ea typeface="Calibri" panose="020F0502020204030204" pitchFamily="34" charset="0"/>
                <a:cs typeface="Times New Roman" panose="02020603050405020304" pitchFamily="18" charset="0"/>
              </a:rPr>
              <a:t>I do not know where they put Him</a:t>
            </a:r>
            <a:r>
              <a:rPr lang="en-US" sz="2500" kern="1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607460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628650" y="243991"/>
            <a:ext cx="7886700" cy="715581"/>
          </a:xfrm>
        </p:spPr>
        <p:txBody>
          <a:bodyPr>
            <a:spAutoFit/>
          </a:bodyPr>
          <a:lstStyle/>
          <a:p>
            <a:pPr algn="ctr"/>
            <a:r>
              <a:rPr lang="en-US" sz="4500" kern="100" dirty="0">
                <a:latin typeface="Roboto Black" panose="02000000000000000000" pitchFamily="2" charset="0"/>
                <a:ea typeface="Roboto Black" panose="02000000000000000000" pitchFamily="2" charset="0"/>
                <a:cs typeface="Roboto Black" panose="02000000000000000000" pitchFamily="2" charset="0"/>
              </a:rPr>
              <a:t>1</a:t>
            </a:r>
            <a:r>
              <a:rPr lang="en-US" sz="4500" kern="100" baseline="30000" dirty="0">
                <a:latin typeface="Roboto Black" panose="02000000000000000000" pitchFamily="2" charset="0"/>
                <a:ea typeface="Roboto Black" panose="02000000000000000000" pitchFamily="2" charset="0"/>
                <a:cs typeface="Roboto Black" panose="02000000000000000000" pitchFamily="2" charset="0"/>
              </a:rPr>
              <a:t>st</a:t>
            </a:r>
            <a:r>
              <a:rPr lang="en-US" sz="4500" kern="100" dirty="0">
                <a:latin typeface="Roboto Black" panose="02000000000000000000" pitchFamily="2" charset="0"/>
                <a:ea typeface="Roboto Black" panose="02000000000000000000" pitchFamily="2" charset="0"/>
                <a:cs typeface="Roboto Black" panose="02000000000000000000" pitchFamily="2" charset="0"/>
              </a:rPr>
              <a:t>, 2</a:t>
            </a:r>
            <a:r>
              <a:rPr lang="en-US" sz="4500" kern="100" baseline="30000" dirty="0">
                <a:latin typeface="Roboto Black" panose="02000000000000000000" pitchFamily="2" charset="0"/>
                <a:ea typeface="Roboto Black" panose="02000000000000000000" pitchFamily="2" charset="0"/>
                <a:cs typeface="Roboto Black" panose="02000000000000000000" pitchFamily="2" charset="0"/>
              </a:rPr>
              <a:t>nd</a:t>
            </a:r>
            <a:r>
              <a:rPr lang="en-US" sz="4500" kern="100" dirty="0">
                <a:latin typeface="Roboto Black" panose="02000000000000000000" pitchFamily="2" charset="0"/>
                <a:ea typeface="Roboto Black" panose="02000000000000000000" pitchFamily="2" charset="0"/>
                <a:cs typeface="Roboto Black" panose="02000000000000000000" pitchFamily="2" charset="0"/>
              </a:rPr>
              <a:t>, AND 3</a:t>
            </a:r>
            <a:r>
              <a:rPr lang="en-US" sz="4500" kern="100" baseline="30000" dirty="0">
                <a:latin typeface="Roboto Black" panose="02000000000000000000" pitchFamily="2" charset="0"/>
                <a:ea typeface="Roboto Black" panose="02000000000000000000" pitchFamily="2" charset="0"/>
                <a:cs typeface="Roboto Black" panose="02000000000000000000" pitchFamily="2" charset="0"/>
              </a:rPr>
              <a:t>rd</a:t>
            </a:r>
            <a:r>
              <a:rPr lang="en-US" sz="4500" kern="100" dirty="0">
                <a:latin typeface="Roboto Black" panose="02000000000000000000" pitchFamily="2" charset="0"/>
                <a:ea typeface="Roboto Black" panose="02000000000000000000" pitchFamily="2" charset="0"/>
                <a:cs typeface="Roboto Black" panose="02000000000000000000" pitchFamily="2" charset="0"/>
              </a:rPr>
              <a:t> HEAVENS</a:t>
            </a:r>
            <a:endParaRPr lang="en-US" sz="4500"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92122" y="914399"/>
            <a:ext cx="8956343" cy="5824030"/>
          </a:xfrm>
        </p:spPr>
        <p:txBody>
          <a:bodyPr>
            <a:spAutoFit/>
          </a:bodyPr>
          <a:lstStyle/>
          <a:p>
            <a:pPr marL="0">
              <a:lnSpc>
                <a:spcPct val="107000"/>
              </a:lnSpc>
              <a:spcBef>
                <a:spcPts val="0"/>
              </a:spcBef>
              <a:spcAft>
                <a:spcPts val="600"/>
              </a:spcAft>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Genesis 1:20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latin typeface="Calibri" panose="020F0502020204030204" pitchFamily="34" charset="0"/>
                <a:ea typeface="Calibri" panose="020F0502020204030204" pitchFamily="34" charset="0"/>
                <a:cs typeface="Times New Roman" panose="02020603050405020304" pitchFamily="18" charset="0"/>
              </a:rPr>
              <a:t>Then</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God said</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Let the waters teem with swarms of living creatures, and let birds fly above the earth in the open </a:t>
            </a:r>
            <a:r>
              <a:rPr lang="en-US" sz="2400" b="1" u="sng" kern="100" dirty="0">
                <a:latin typeface="Calibri" panose="020F0502020204030204" pitchFamily="34" charset="0"/>
                <a:ea typeface="Calibri" panose="020F0502020204030204" pitchFamily="34" charset="0"/>
                <a:cs typeface="Times New Roman" panose="02020603050405020304" pitchFamily="18" charset="0"/>
              </a:rPr>
              <a:t>expanse</a:t>
            </a: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 of the heavens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(1</a:t>
            </a:r>
            <a:r>
              <a:rPr lang="en-US" sz="2400" b="1" kern="100" baseline="30000" dirty="0">
                <a:effectLst/>
                <a:latin typeface="Calibri" panose="020F0502020204030204" pitchFamily="34" charset="0"/>
                <a:ea typeface="Calibri" panose="020F0502020204030204" pitchFamily="34" charset="0"/>
                <a:cs typeface="Times New Roman" panose="02020603050405020304" pitchFamily="18" charset="0"/>
              </a:rPr>
              <a:t>st</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a:t>
            </a:r>
          </a:p>
          <a:p>
            <a:pPr marL="0">
              <a:lnSpc>
                <a:spcPct val="107000"/>
              </a:lnSpc>
              <a:spcBef>
                <a:spcPts val="0"/>
              </a:spcBef>
              <a:spcAft>
                <a:spcPts val="600"/>
              </a:spcAft>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Genesis 1:14-17</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latin typeface="Calibri" panose="020F0502020204030204" pitchFamily="34" charset="0"/>
                <a:ea typeface="Calibri" panose="020F0502020204030204" pitchFamily="34" charset="0"/>
                <a:cs typeface="Times New Roman" panose="02020603050405020304" pitchFamily="18" charset="0"/>
              </a:rPr>
              <a:t>“</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14</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latin typeface="Calibri" panose="020F0502020204030204" pitchFamily="34" charset="0"/>
                <a:ea typeface="Calibri" panose="020F0502020204030204" pitchFamily="34" charset="0"/>
                <a:cs typeface="Times New Roman" panose="02020603050405020304" pitchFamily="18" charset="0"/>
              </a:rPr>
              <a:t>Then</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God said</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Let there be lights in </a:t>
            </a: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the </a:t>
            </a:r>
            <a:r>
              <a:rPr lang="en-US" sz="2400" b="1" u="sng" kern="100" dirty="0">
                <a:latin typeface="Calibri" panose="020F0502020204030204" pitchFamily="34" charset="0"/>
                <a:ea typeface="Calibri" panose="020F0502020204030204" pitchFamily="34" charset="0"/>
                <a:cs typeface="Times New Roman" panose="02020603050405020304" pitchFamily="18" charset="0"/>
              </a:rPr>
              <a:t>expanse</a:t>
            </a: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 of the heavens to </a:t>
            </a:r>
            <a:r>
              <a:rPr lang="en-US" sz="2400" b="1" u="sng" kern="100" dirty="0">
                <a:latin typeface="Calibri" panose="020F0502020204030204" pitchFamily="34" charset="0"/>
                <a:ea typeface="Calibri" panose="020F0502020204030204" pitchFamily="34" charset="0"/>
                <a:cs typeface="Times New Roman" panose="02020603050405020304" pitchFamily="18" charset="0"/>
              </a:rPr>
              <a:t>separate</a:t>
            </a: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 the day from the night</a:t>
            </a:r>
            <a:r>
              <a:rPr lang="en-US" sz="2400" b="1" kern="100" dirty="0">
                <a:latin typeface="Calibri" panose="020F0502020204030204" pitchFamily="34" charset="0"/>
                <a:ea typeface="Calibri" panose="020F0502020204030204" pitchFamily="34" charset="0"/>
                <a:cs typeface="Times New Roman" panose="02020603050405020304" pitchFamily="18" charset="0"/>
              </a:rPr>
              <a:t>,</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and they shall serve as signs and for seasons, and for days and years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15</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and they shall serve as lights in the </a:t>
            </a:r>
            <a:r>
              <a:rPr lang="en-US" sz="2400" b="1" kern="100" dirty="0">
                <a:latin typeface="Calibri" panose="020F0502020204030204" pitchFamily="34" charset="0"/>
                <a:ea typeface="Calibri" panose="020F0502020204030204" pitchFamily="34" charset="0"/>
                <a:cs typeface="Times New Roman" panose="02020603050405020304" pitchFamily="18" charset="0"/>
              </a:rPr>
              <a:t>expanse</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of the heavens to give light on the earth</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and it was so</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16</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God made the two great lights, the greater light to </a:t>
            </a:r>
            <a:r>
              <a:rPr lang="en-US" sz="2400" b="1" kern="100" dirty="0">
                <a:latin typeface="Calibri" panose="020F0502020204030204" pitchFamily="34" charset="0"/>
                <a:ea typeface="Calibri" panose="020F0502020204030204" pitchFamily="34" charset="0"/>
                <a:cs typeface="Times New Roman" panose="02020603050405020304" pitchFamily="18" charset="0"/>
              </a:rPr>
              <a:t>govern</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the day, and the lesser light to </a:t>
            </a:r>
            <a:r>
              <a:rPr lang="en-US" sz="2400" b="1" kern="100" dirty="0">
                <a:latin typeface="Calibri" panose="020F0502020204030204" pitchFamily="34" charset="0"/>
                <a:ea typeface="Calibri" panose="020F0502020204030204" pitchFamily="34" charset="0"/>
                <a:cs typeface="Times New Roman" panose="02020603050405020304" pitchFamily="18" charset="0"/>
              </a:rPr>
              <a:t>govern</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the night; He made the stars also</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17</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God placed them in the expanse of the heavens to give light on the earth</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b="1" kern="100" baseline="30000" dirty="0">
                <a:effectLst/>
                <a:latin typeface="Calibri" panose="020F0502020204030204" pitchFamily="34" charset="0"/>
                <a:ea typeface="Calibri" panose="020F0502020204030204" pitchFamily="34" charset="0"/>
                <a:cs typeface="Times New Roman" panose="02020603050405020304" pitchFamily="18" charset="0"/>
              </a:rPr>
              <a:t>nd</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2400" b="1" kern="100" baseline="30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600"/>
              </a:spcAft>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Isaiah 55:9</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For as </a:t>
            </a: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the heavens are higher than the earth, So are My ways higher than your ways, and My thoughts than your thoughts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b="1" kern="100" baseline="30000" dirty="0">
                <a:effectLst/>
                <a:latin typeface="Calibri" panose="020F0502020204030204" pitchFamily="34" charset="0"/>
                <a:ea typeface="Calibri" panose="020F0502020204030204" pitchFamily="34" charset="0"/>
                <a:cs typeface="Times New Roman" panose="02020603050405020304" pitchFamily="18" charset="0"/>
              </a:rPr>
              <a:t>rd</a:t>
            </a:r>
            <a:r>
              <a:rPr lang="en-US" sz="2400" b="1" kern="100" dirty="0">
                <a:latin typeface="Calibri" panose="020F0502020204030204" pitchFamily="34" charset="0"/>
                <a:ea typeface="Calibri" panose="020F0502020204030204" pitchFamily="34" charset="0"/>
                <a:cs typeface="Times New Roman" panose="02020603050405020304" pitchFamily="18" charset="0"/>
              </a:rPr>
              <a:t>)</a:t>
            </a:r>
            <a:endParaRPr lang="en-US" sz="2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3288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628650" y="283654"/>
            <a:ext cx="7886700" cy="715581"/>
          </a:xfrm>
        </p:spPr>
        <p:txBody>
          <a:bodyPr>
            <a:spAutoFit/>
          </a:bodyPr>
          <a:lstStyle/>
          <a:p>
            <a:pPr algn="ctr"/>
            <a:r>
              <a:rPr lang="en-US" sz="4500" kern="100" dirty="0">
                <a:latin typeface="Roboto Black" panose="02000000000000000000" pitchFamily="2" charset="0"/>
                <a:ea typeface="Roboto Black" panose="02000000000000000000" pitchFamily="2" charset="0"/>
                <a:cs typeface="Roboto Black" panose="02000000000000000000" pitchFamily="2" charset="0"/>
              </a:rPr>
              <a:t>THIRD HEAVEN</a:t>
            </a:r>
            <a:endParaRPr lang="en-US" sz="4500"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92122" y="859380"/>
            <a:ext cx="8956343" cy="6001643"/>
          </a:xfrm>
        </p:spPr>
        <p:txBody>
          <a:bodyPr>
            <a:spAutoFit/>
          </a:bodyPr>
          <a:lstStyle/>
          <a:p>
            <a:pPr marL="0">
              <a:lnSpc>
                <a:spcPct val="100000"/>
              </a:lnSpc>
              <a:spcBef>
                <a:spcPts val="0"/>
              </a:spcBef>
            </a:pPr>
            <a:r>
              <a:rPr lang="en-US" sz="2400" b="1" kern="100" dirty="0">
                <a:latin typeface="Calibri" panose="020F0502020204030204" pitchFamily="34" charset="0"/>
                <a:ea typeface="Calibri" panose="020F0502020204030204" pitchFamily="34" charset="0"/>
                <a:cs typeface="Times New Roman" panose="02020603050405020304" pitchFamily="18" charset="0"/>
              </a:rPr>
              <a:t>2 Corinthians 12:1-7</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baseline="30000" dirty="0">
                <a:latin typeface="Calibri" panose="020F0502020204030204" pitchFamily="34" charset="0"/>
                <a:ea typeface="Calibri" panose="020F0502020204030204" pitchFamily="34" charset="0"/>
                <a:cs typeface="Times New Roman" panose="02020603050405020304" pitchFamily="18" charset="0"/>
              </a:rPr>
              <a:t>1</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b="1" kern="100" dirty="0">
                <a:latin typeface="Calibri" panose="020F0502020204030204" pitchFamily="34" charset="0"/>
                <a:ea typeface="Calibri" panose="020F0502020204030204" pitchFamily="34" charset="0"/>
                <a:cs typeface="Times New Roman" panose="02020603050405020304" pitchFamily="18" charset="0"/>
              </a:rPr>
              <a:t>Boasting is necessary, though it is not beneficial; but I will go on to visions and revelations of the Lord</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baseline="30000" dirty="0">
                <a:latin typeface="Calibri" panose="020F0502020204030204" pitchFamily="34" charset="0"/>
                <a:ea typeface="Calibri" panose="020F0502020204030204" pitchFamily="34" charset="0"/>
                <a:cs typeface="Times New Roman" panose="02020603050405020304" pitchFamily="18" charset="0"/>
              </a:rPr>
              <a:t>2</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b="1" kern="100" dirty="0">
                <a:latin typeface="Calibri" panose="020F0502020204030204" pitchFamily="34" charset="0"/>
                <a:ea typeface="Calibri" panose="020F0502020204030204" pitchFamily="34" charset="0"/>
                <a:cs typeface="Times New Roman" panose="02020603050405020304" pitchFamily="18" charset="0"/>
              </a:rPr>
              <a:t>I knew a man in Christ, who fourteen years ago – whether in the body I do not know, or out of the body I do not know, God knows – </a:t>
            </a:r>
            <a:r>
              <a:rPr lang="en-US" sz="2400" b="1" u="sng" kern="100" dirty="0">
                <a:latin typeface="Calibri" panose="020F0502020204030204" pitchFamily="34" charset="0"/>
                <a:ea typeface="Calibri" panose="020F0502020204030204" pitchFamily="34" charset="0"/>
                <a:cs typeface="Times New Roman" panose="02020603050405020304" pitchFamily="18" charset="0"/>
              </a:rPr>
              <a:t>such a man was caught up to the third heaven</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baseline="30000" dirty="0">
                <a:latin typeface="Calibri" panose="020F0502020204030204" pitchFamily="34" charset="0"/>
                <a:ea typeface="Calibri" panose="020F0502020204030204" pitchFamily="34" charset="0"/>
                <a:cs typeface="Times New Roman" panose="02020603050405020304" pitchFamily="18" charset="0"/>
              </a:rPr>
              <a:t>3</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b="1" kern="100" dirty="0">
                <a:latin typeface="Calibri" panose="020F0502020204030204" pitchFamily="34" charset="0"/>
                <a:ea typeface="Calibri" panose="020F0502020204030204" pitchFamily="34" charset="0"/>
                <a:cs typeface="Times New Roman" panose="02020603050405020304" pitchFamily="18" charset="0"/>
              </a:rPr>
              <a:t>And I know how such a man – whether in the body or apart from the body, I do not know, God knows –</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baseline="30000" dirty="0">
                <a:latin typeface="Calibri" panose="020F0502020204030204" pitchFamily="34" charset="0"/>
                <a:ea typeface="Calibri" panose="020F0502020204030204" pitchFamily="34" charset="0"/>
                <a:cs typeface="Times New Roman" panose="02020603050405020304" pitchFamily="18" charset="0"/>
              </a:rPr>
              <a:t>4</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b="1" kern="100" dirty="0">
                <a:latin typeface="Calibri" panose="020F0502020204030204" pitchFamily="34" charset="0"/>
                <a:ea typeface="Calibri" panose="020F0502020204030204" pitchFamily="34" charset="0"/>
                <a:cs typeface="Times New Roman" panose="02020603050405020304" pitchFamily="18" charset="0"/>
              </a:rPr>
              <a:t>was caught up into Paradise and heard inexpressible words, which a man is not permitted to speak</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baseline="30000" dirty="0">
                <a:latin typeface="Calibri" panose="020F0502020204030204" pitchFamily="34" charset="0"/>
                <a:ea typeface="Calibri" panose="020F0502020204030204" pitchFamily="34" charset="0"/>
                <a:cs typeface="Times New Roman" panose="02020603050405020304" pitchFamily="18" charset="0"/>
              </a:rPr>
              <a:t>5</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b="1" kern="100" dirty="0">
                <a:latin typeface="Calibri" panose="020F0502020204030204" pitchFamily="34" charset="0"/>
                <a:ea typeface="Calibri" panose="020F0502020204030204" pitchFamily="34" charset="0"/>
                <a:cs typeface="Times New Roman" panose="02020603050405020304" pitchFamily="18" charset="0"/>
              </a:rPr>
              <a:t>In behalf of such a man I will boast; but in my own behalf I will not boast, except regarding my weaknesses</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baseline="30000" dirty="0">
                <a:latin typeface="Calibri" panose="020F0502020204030204" pitchFamily="34" charset="0"/>
                <a:ea typeface="Calibri" panose="020F0502020204030204" pitchFamily="34" charset="0"/>
                <a:cs typeface="Times New Roman" panose="02020603050405020304" pitchFamily="18" charset="0"/>
              </a:rPr>
              <a:t>6</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b="1" kern="100" dirty="0">
                <a:latin typeface="Calibri" panose="020F0502020204030204" pitchFamily="34" charset="0"/>
                <a:ea typeface="Calibri" panose="020F0502020204030204" pitchFamily="34" charset="0"/>
                <a:cs typeface="Times New Roman" panose="02020603050405020304" pitchFamily="18" charset="0"/>
              </a:rPr>
              <a:t>For if I do wish to boast I will not be foolish, for I will be speaking the truth; but I refrain from this, so that no one will credit me with more than he sees in me or hears from me</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baseline="30000" dirty="0">
                <a:latin typeface="Calibri" panose="020F0502020204030204" pitchFamily="34" charset="0"/>
                <a:ea typeface="Calibri" panose="020F0502020204030204" pitchFamily="34" charset="0"/>
                <a:cs typeface="Times New Roman" panose="02020603050405020304" pitchFamily="18" charset="0"/>
              </a:rPr>
              <a:t>7</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b="1" kern="100" dirty="0">
                <a:latin typeface="Calibri" panose="020F0502020204030204" pitchFamily="34" charset="0"/>
                <a:ea typeface="Calibri" panose="020F0502020204030204" pitchFamily="34" charset="0"/>
                <a:cs typeface="Times New Roman" panose="02020603050405020304" pitchFamily="18" charset="0"/>
              </a:rPr>
              <a:t>Because of the extraordinary greatness of the revelations, for this reason, to keep me from exalting myself, there was given to me a thorn in the flesh, a messenger of Satan to torment me – to keep me from exalting myself!</a:t>
            </a:r>
            <a:r>
              <a:rPr lang="en-US" sz="2400" kern="1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805944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235425" y="224716"/>
            <a:ext cx="8700448" cy="1311128"/>
          </a:xfrm>
        </p:spPr>
        <p:txBody>
          <a:bodyPr>
            <a:spAutoFit/>
          </a:bodyPr>
          <a:lstStyle/>
          <a:p>
            <a:pPr algn="ctr"/>
            <a:r>
              <a:rPr lang="en-US" kern="100" dirty="0">
                <a:latin typeface="Roboto Black" panose="02000000000000000000" pitchFamily="2" charset="0"/>
                <a:ea typeface="Roboto Black" panose="02000000000000000000" pitchFamily="2" charset="0"/>
                <a:cs typeface="Roboto Black" panose="02000000000000000000" pitchFamily="2" charset="0"/>
              </a:rPr>
              <a:t>THE FATHER AND HIS THRONE ARE IN HEAVEN</a:t>
            </a:r>
            <a:endParaRPr lang="en-US"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92122" y="1596788"/>
            <a:ext cx="8956343" cy="4292522"/>
          </a:xfrm>
        </p:spPr>
        <p:txBody>
          <a:bodyPr>
            <a:spAutoFit/>
          </a:bodyPr>
          <a:lstStyle/>
          <a:p>
            <a:pPr marL="0">
              <a:lnSpc>
                <a:spcPct val="107000"/>
              </a:lnSpc>
              <a:spcBef>
                <a:spcPts val="0"/>
              </a:spcBef>
              <a:spcAft>
                <a:spcPts val="600"/>
              </a:spcAft>
            </a:pPr>
            <a:r>
              <a:rPr lang="en-US" sz="3600" b="1" kern="100" dirty="0">
                <a:latin typeface="Calibri" panose="020F0502020204030204" pitchFamily="34" charset="0"/>
                <a:ea typeface="Calibri" panose="020F0502020204030204" pitchFamily="34" charset="0"/>
                <a:cs typeface="Times New Roman" panose="02020603050405020304" pitchFamily="18" charset="0"/>
              </a:rPr>
              <a:t>Psalms 11:4</a:t>
            </a:r>
            <a:r>
              <a:rPr lang="en-US" sz="3600" kern="100" dirty="0">
                <a:latin typeface="Calibri" panose="020F0502020204030204" pitchFamily="34" charset="0"/>
                <a:ea typeface="Calibri" panose="020F0502020204030204" pitchFamily="34" charset="0"/>
                <a:cs typeface="Times New Roman" panose="02020603050405020304" pitchFamily="18" charset="0"/>
              </a:rPr>
              <a:t>, “</a:t>
            </a:r>
            <a:r>
              <a:rPr lang="en-US" sz="3600" b="1" kern="100" dirty="0">
                <a:latin typeface="Calibri" panose="020F0502020204030204" pitchFamily="34" charset="0"/>
                <a:ea typeface="Calibri" panose="020F0502020204030204" pitchFamily="34" charset="0"/>
                <a:cs typeface="Times New Roman" panose="02020603050405020304" pitchFamily="18" charset="0"/>
              </a:rPr>
              <a:t>The LORD is in His holy temple; </a:t>
            </a:r>
            <a:r>
              <a:rPr lang="en-US" sz="3600" b="1" u="sng" kern="100" dirty="0">
                <a:latin typeface="Calibri" panose="020F0502020204030204" pitchFamily="34" charset="0"/>
                <a:ea typeface="Calibri" panose="020F0502020204030204" pitchFamily="34" charset="0"/>
                <a:cs typeface="Times New Roman" panose="02020603050405020304" pitchFamily="18" charset="0"/>
              </a:rPr>
              <a:t>the LORD’s throne is in heaven</a:t>
            </a:r>
            <a:r>
              <a:rPr lang="en-US" sz="3600" b="1" kern="100" dirty="0">
                <a:latin typeface="Calibri" panose="020F0502020204030204" pitchFamily="34" charset="0"/>
                <a:ea typeface="Calibri" panose="020F0502020204030204" pitchFamily="34" charset="0"/>
                <a:cs typeface="Times New Roman" panose="02020603050405020304" pitchFamily="18" charset="0"/>
              </a:rPr>
              <a:t>; His eyes see, His eyelids test the sons of mankind</a:t>
            </a:r>
            <a:r>
              <a:rPr lang="en-US" sz="3600" kern="100" dirty="0">
                <a:latin typeface="Calibri" panose="020F0502020204030204" pitchFamily="34" charset="0"/>
                <a:ea typeface="Calibri" panose="020F0502020204030204" pitchFamily="34" charset="0"/>
                <a:cs typeface="Times New Roman" panose="02020603050405020304" pitchFamily="18" charset="0"/>
              </a:rPr>
              <a:t>.”</a:t>
            </a:r>
          </a:p>
          <a:p>
            <a:pPr marL="0">
              <a:lnSpc>
                <a:spcPct val="107000"/>
              </a:lnSpc>
              <a:spcBef>
                <a:spcPts val="0"/>
              </a:spcBef>
              <a:spcAft>
                <a:spcPts val="600"/>
              </a:spcAft>
            </a:pPr>
            <a:r>
              <a:rPr lang="en-US" sz="3600" b="1" kern="100" dirty="0">
                <a:latin typeface="Calibri" panose="020F0502020204030204" pitchFamily="34" charset="0"/>
                <a:ea typeface="Calibri" panose="020F0502020204030204" pitchFamily="34" charset="0"/>
                <a:cs typeface="Times New Roman" panose="02020603050405020304" pitchFamily="18" charset="0"/>
              </a:rPr>
              <a:t>Matthew 5:16</a:t>
            </a:r>
            <a:r>
              <a:rPr lang="en-US" sz="3600" kern="100" dirty="0">
                <a:latin typeface="Calibri" panose="020F0502020204030204" pitchFamily="34" charset="0"/>
                <a:ea typeface="Calibri" panose="020F0502020204030204" pitchFamily="34" charset="0"/>
                <a:cs typeface="Times New Roman" panose="02020603050405020304" pitchFamily="18" charset="0"/>
              </a:rPr>
              <a:t>, “</a:t>
            </a:r>
            <a:r>
              <a:rPr lang="en-US" sz="3600" b="1" kern="100" dirty="0">
                <a:latin typeface="Calibri" panose="020F0502020204030204" pitchFamily="34" charset="0"/>
                <a:ea typeface="Calibri" panose="020F0502020204030204" pitchFamily="34" charset="0"/>
                <a:cs typeface="Times New Roman" panose="02020603050405020304" pitchFamily="18" charset="0"/>
              </a:rPr>
              <a:t>Your light must shine before people in such a way that they may see your good works, and glorify </a:t>
            </a:r>
            <a:r>
              <a:rPr lang="en-US" sz="3600" b="1" u="sng" kern="100" dirty="0">
                <a:latin typeface="Calibri" panose="020F0502020204030204" pitchFamily="34" charset="0"/>
                <a:ea typeface="Calibri" panose="020F0502020204030204" pitchFamily="34" charset="0"/>
                <a:cs typeface="Times New Roman" panose="02020603050405020304" pitchFamily="18" charset="0"/>
              </a:rPr>
              <a:t>your Father who is in heaven</a:t>
            </a:r>
            <a:r>
              <a:rPr lang="en-US" sz="3600" kern="1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886207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92122" y="88240"/>
            <a:ext cx="8956343" cy="1311128"/>
          </a:xfrm>
        </p:spPr>
        <p:txBody>
          <a:bodyPr>
            <a:spAutoFit/>
          </a:bodyPr>
          <a:lstStyle/>
          <a:p>
            <a:pPr algn="ctr"/>
            <a:r>
              <a:rPr lang="en-US" kern="100" dirty="0">
                <a:latin typeface="Roboto Black" panose="02000000000000000000" pitchFamily="2" charset="0"/>
                <a:ea typeface="Roboto Black" panose="02000000000000000000" pitchFamily="2" charset="0"/>
                <a:cs typeface="Roboto Black" panose="02000000000000000000" pitchFamily="2" charset="0"/>
              </a:rPr>
              <a:t>IN HEAVEN THERE IS A PREPARED PLACE</a:t>
            </a:r>
            <a:endParaRPr lang="en-US"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92122" y="1488312"/>
            <a:ext cx="8956343" cy="4284506"/>
          </a:xfrm>
        </p:spPr>
        <p:txBody>
          <a:bodyPr>
            <a:spAutoFit/>
          </a:bodyPr>
          <a:lstStyle/>
          <a:p>
            <a:pPr marL="0">
              <a:lnSpc>
                <a:spcPct val="107000"/>
              </a:lnSpc>
              <a:spcBef>
                <a:spcPts val="0"/>
              </a:spcBef>
              <a:spcAft>
                <a:spcPts val="600"/>
              </a:spcAft>
            </a:pPr>
            <a:r>
              <a:rPr lang="en-US" sz="3200" b="1" kern="100" dirty="0">
                <a:latin typeface="Calibri" panose="020F0502020204030204" pitchFamily="34" charset="0"/>
                <a:ea typeface="Calibri" panose="020F0502020204030204" pitchFamily="34" charset="0"/>
                <a:cs typeface="Times New Roman" panose="02020603050405020304" pitchFamily="18" charset="0"/>
              </a:rPr>
              <a:t>John 14:1-4</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kern="100" baseline="30000" dirty="0">
                <a:latin typeface="Calibri" panose="020F0502020204030204" pitchFamily="34" charset="0"/>
                <a:ea typeface="Calibri" panose="020F0502020204030204" pitchFamily="34" charset="0"/>
                <a:cs typeface="Times New Roman" panose="02020603050405020304" pitchFamily="18" charset="0"/>
              </a:rPr>
              <a:t>1</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b="1" kern="100" dirty="0">
                <a:latin typeface="Calibri" panose="020F0502020204030204" pitchFamily="34" charset="0"/>
                <a:ea typeface="Calibri" panose="020F0502020204030204" pitchFamily="34" charset="0"/>
                <a:cs typeface="Times New Roman" panose="02020603050405020304" pitchFamily="18" charset="0"/>
              </a:rPr>
              <a:t>Do not your heart be troubled; believe in God, believe also in Me</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kern="100" baseline="30000" dirty="0">
                <a:latin typeface="Calibri" panose="020F0502020204030204" pitchFamily="34" charset="0"/>
                <a:ea typeface="Calibri" panose="020F0502020204030204" pitchFamily="34" charset="0"/>
                <a:cs typeface="Times New Roman" panose="02020603050405020304" pitchFamily="18" charset="0"/>
              </a:rPr>
              <a:t>2</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b="1" kern="100" dirty="0">
                <a:latin typeface="Calibri" panose="020F0502020204030204" pitchFamily="34" charset="0"/>
                <a:ea typeface="Calibri" panose="020F0502020204030204" pitchFamily="34" charset="0"/>
                <a:cs typeface="Times New Roman" panose="02020603050405020304" pitchFamily="18" charset="0"/>
              </a:rPr>
              <a:t>In My Father’s house are many rooms; if that were not so, I would have told you, because </a:t>
            </a:r>
            <a:r>
              <a:rPr lang="en-US" sz="3200" b="1" u="sng" kern="100" dirty="0">
                <a:latin typeface="Calibri" panose="020F0502020204030204" pitchFamily="34" charset="0"/>
                <a:ea typeface="Calibri" panose="020F0502020204030204" pitchFamily="34" charset="0"/>
                <a:cs typeface="Times New Roman" panose="02020603050405020304" pitchFamily="18" charset="0"/>
              </a:rPr>
              <a:t>I am going there to prepare a place for you</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kern="100" baseline="30000" dirty="0">
                <a:latin typeface="Calibri" panose="020F0502020204030204" pitchFamily="34" charset="0"/>
                <a:ea typeface="Calibri" panose="020F0502020204030204" pitchFamily="34" charset="0"/>
                <a:cs typeface="Times New Roman" panose="02020603050405020304" pitchFamily="18" charset="0"/>
              </a:rPr>
              <a:t>3</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b="1" kern="100" dirty="0">
                <a:latin typeface="Calibri" panose="020F0502020204030204" pitchFamily="34" charset="0"/>
                <a:ea typeface="Calibri" panose="020F0502020204030204" pitchFamily="34" charset="0"/>
                <a:cs typeface="Times New Roman" panose="02020603050405020304" pitchFamily="18" charset="0"/>
              </a:rPr>
              <a:t>And if I go and prepare a place for you, I am coming again and will take you to Myself, so that where I am, there you also will be</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kern="100" baseline="30000" dirty="0">
                <a:latin typeface="Calibri" panose="020F0502020204030204" pitchFamily="34" charset="0"/>
                <a:ea typeface="Calibri" panose="020F0502020204030204" pitchFamily="34" charset="0"/>
                <a:cs typeface="Times New Roman" panose="02020603050405020304" pitchFamily="18" charset="0"/>
              </a:rPr>
              <a:t>4</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b="1" kern="100" dirty="0">
                <a:latin typeface="Calibri" panose="020F0502020204030204" pitchFamily="34" charset="0"/>
                <a:ea typeface="Calibri" panose="020F0502020204030204" pitchFamily="34" charset="0"/>
                <a:cs typeface="Times New Roman" panose="02020603050405020304" pitchFamily="18" charset="0"/>
              </a:rPr>
              <a:t>And you know the way where I am going</a:t>
            </a:r>
            <a:r>
              <a:rPr lang="en-US" sz="3200" kern="1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600404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628650" y="365642"/>
            <a:ext cx="7886700" cy="701731"/>
          </a:xfrm>
        </p:spPr>
        <p:txBody>
          <a:bodyPr>
            <a:spAutoFit/>
          </a:bodyPr>
          <a:lstStyle/>
          <a:p>
            <a:pPr algn="ctr"/>
            <a:r>
              <a:rPr lang="en-US" kern="100" dirty="0">
                <a:latin typeface="Roboto Black" panose="02000000000000000000" pitchFamily="2" charset="0"/>
                <a:ea typeface="Roboto Black" panose="02000000000000000000" pitchFamily="2" charset="0"/>
                <a:cs typeface="Roboto Black" panose="02000000000000000000" pitchFamily="2" charset="0"/>
              </a:rPr>
              <a:t>THE ASCENSION OF JESUS</a:t>
            </a:r>
            <a:endParaRPr lang="en-US" dirty="0"/>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92122" y="1050878"/>
            <a:ext cx="8956343" cy="5681107"/>
          </a:xfrm>
        </p:spPr>
        <p:txBody>
          <a:bodyPr>
            <a:spAutoFit/>
          </a:bodyPr>
          <a:lstStyle/>
          <a:p>
            <a:pPr marL="0">
              <a:lnSpc>
                <a:spcPct val="107000"/>
              </a:lnSpc>
              <a:spcBef>
                <a:spcPts val="0"/>
              </a:spcBef>
              <a:spcAft>
                <a:spcPts val="600"/>
              </a:spcAft>
            </a:pPr>
            <a:r>
              <a:rPr lang="en-US" b="1" kern="100" dirty="0">
                <a:latin typeface="Calibri" panose="020F0502020204030204" pitchFamily="34" charset="0"/>
                <a:ea typeface="Calibri" panose="020F0502020204030204" pitchFamily="34" charset="0"/>
                <a:cs typeface="Times New Roman" panose="02020603050405020304" pitchFamily="18" charset="0"/>
              </a:rPr>
              <a:t>Ephesians 4:10</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He who </a:t>
            </a:r>
            <a:r>
              <a:rPr lang="en-US" b="1" u="sng" kern="100" dirty="0">
                <a:latin typeface="Calibri" panose="020F0502020204030204" pitchFamily="34" charset="0"/>
                <a:ea typeface="Calibri" panose="020F0502020204030204" pitchFamily="34" charset="0"/>
                <a:cs typeface="Times New Roman" panose="02020603050405020304" pitchFamily="18" charset="0"/>
              </a:rPr>
              <a:t>descended is Himself also He who ascended far above all the heavens</a:t>
            </a:r>
            <a:r>
              <a:rPr lang="en-US" b="1" kern="100" dirty="0">
                <a:latin typeface="Calibri" panose="020F0502020204030204" pitchFamily="34" charset="0"/>
                <a:ea typeface="Calibri" panose="020F0502020204030204" pitchFamily="34" charset="0"/>
                <a:cs typeface="Times New Roman" panose="02020603050405020304" pitchFamily="18" charset="0"/>
              </a:rPr>
              <a:t>, so that He might fill all things</a:t>
            </a:r>
            <a:r>
              <a:rPr lang="en-US" kern="100" dirty="0">
                <a:latin typeface="Calibri" panose="020F0502020204030204" pitchFamily="34" charset="0"/>
                <a:ea typeface="Calibri" panose="020F0502020204030204" pitchFamily="34" charset="0"/>
                <a:cs typeface="Times New Roman" panose="02020603050405020304" pitchFamily="18" charset="0"/>
              </a:rPr>
              <a:t>.”</a:t>
            </a:r>
          </a:p>
          <a:p>
            <a:pPr marL="0">
              <a:lnSpc>
                <a:spcPct val="107000"/>
              </a:lnSpc>
              <a:spcBef>
                <a:spcPts val="0"/>
              </a:spcBef>
              <a:spcAft>
                <a:spcPts val="600"/>
              </a:spcAft>
            </a:pPr>
            <a:r>
              <a:rPr lang="en-US" b="1" kern="100" dirty="0">
                <a:latin typeface="Calibri" panose="020F0502020204030204" pitchFamily="34" charset="0"/>
                <a:ea typeface="Calibri" panose="020F0502020204030204" pitchFamily="34" charset="0"/>
                <a:cs typeface="Times New Roman" panose="02020603050405020304" pitchFamily="18" charset="0"/>
              </a:rPr>
              <a:t>Isaiah 14:13-22</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13</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But you said in your heart</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I will ascend to heaven; I will raise my throne above the stars of God, And I will sit on the mount of assembly In the recesses of the north</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14</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I will ascend above the heights of the clouds; I will make myself like the Most High</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15</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Nevertheless you will be brought down to Sheol, To the recesses of the pit</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16</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Those who see you will stare at you, They will closely examine you, saying</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Is this the man who made the earth tremble, Who shook kingdoms</a:t>
            </a:r>
            <a:r>
              <a:rPr lang="en-US" kern="1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946342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419668" y="108712"/>
            <a:ext cx="8331959" cy="1311128"/>
          </a:xfrm>
        </p:spPr>
        <p:txBody>
          <a:bodyPr>
            <a:spAutoFit/>
          </a:bodyPr>
          <a:lstStyle/>
          <a:p>
            <a:pPr algn="ctr"/>
            <a:r>
              <a:rPr lang="en-US" kern="100" dirty="0">
                <a:latin typeface="Roboto Black" panose="02000000000000000000" pitchFamily="2" charset="0"/>
                <a:ea typeface="Roboto Black" panose="02000000000000000000" pitchFamily="2" charset="0"/>
                <a:cs typeface="Roboto Black" panose="02000000000000000000" pitchFamily="2" charset="0"/>
              </a:rPr>
              <a:t>THE INHERITANCE RESERVED IN HEAVEN</a:t>
            </a:r>
            <a:endParaRPr lang="en-US" dirty="0"/>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92122" y="1337482"/>
            <a:ext cx="8956343" cy="4298036"/>
          </a:xfrm>
        </p:spPr>
        <p:txBody>
          <a:bodyPr>
            <a:spAutoFit/>
          </a:bodyPr>
          <a:lstStyle/>
          <a:p>
            <a:pPr marL="0">
              <a:lnSpc>
                <a:spcPct val="107000"/>
              </a:lnSpc>
              <a:spcBef>
                <a:spcPts val="0"/>
              </a:spcBef>
              <a:spcAft>
                <a:spcPts val="600"/>
              </a:spcAft>
            </a:pPr>
            <a:r>
              <a:rPr lang="en-US" b="1" kern="100" dirty="0">
                <a:latin typeface="Calibri" panose="020F0502020204030204" pitchFamily="34" charset="0"/>
                <a:ea typeface="Calibri" panose="020F0502020204030204" pitchFamily="34" charset="0"/>
                <a:cs typeface="Times New Roman" panose="02020603050405020304" pitchFamily="18" charset="0"/>
              </a:rPr>
              <a:t>1 Peter 1:2-4</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2</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according to the foreknowledge of God the Father, by the sanctifying work of the Spirit, to obey Jesus Christ and be sprinkled with His blood: May grace and peace, be multiplied to you</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3</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Blessed be the God and Father of our Lord Jesus Christ, who according to His great mercy has caused us to be born again to a living hope through the resurrection of Jesus Christ from the dead</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4</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u="sng" kern="100" dirty="0">
                <a:latin typeface="Calibri" panose="020F0502020204030204" pitchFamily="34" charset="0"/>
                <a:ea typeface="Calibri" panose="020F0502020204030204" pitchFamily="34" charset="0"/>
                <a:cs typeface="Times New Roman" panose="02020603050405020304" pitchFamily="18" charset="0"/>
              </a:rPr>
              <a:t>to obtain an inheritance which is imperishable, undefiled, and will not fade away, reserved in heaven for you</a:t>
            </a:r>
            <a:r>
              <a:rPr lang="en-US" kern="100" dirty="0">
                <a:latin typeface="Calibri" panose="020F0502020204030204" pitchFamily="34" charset="0"/>
                <a:ea typeface="Calibri" panose="020F0502020204030204" pitchFamily="34" charset="0"/>
                <a:cs typeface="Times New Roman" panose="02020603050405020304" pitchFamily="18" charset="0"/>
              </a:rPr>
              <a:t>”</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6356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419668" y="282920"/>
            <a:ext cx="8331959" cy="701731"/>
          </a:xfrm>
        </p:spPr>
        <p:txBody>
          <a:bodyPr>
            <a:spAutoFit/>
          </a:bodyPr>
          <a:lstStyle/>
          <a:p>
            <a:pPr algn="ctr"/>
            <a:r>
              <a:rPr lang="en-US" kern="100" dirty="0">
                <a:latin typeface="Roboto Black" panose="02000000000000000000" pitchFamily="2" charset="0"/>
                <a:ea typeface="Roboto Black" panose="02000000000000000000" pitchFamily="2" charset="0"/>
                <a:cs typeface="Roboto Black" panose="02000000000000000000" pitchFamily="2" charset="0"/>
              </a:rPr>
              <a:t>MARK THEM</a:t>
            </a:r>
            <a:endParaRPr lang="en-US" dirty="0"/>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92122" y="1131093"/>
            <a:ext cx="8956343" cy="5681107"/>
          </a:xfrm>
        </p:spPr>
        <p:txBody>
          <a:bodyPr>
            <a:spAutoFit/>
          </a:bodyPr>
          <a:lstStyle/>
          <a:p>
            <a:pPr marL="0">
              <a:lnSpc>
                <a:spcPct val="107000"/>
              </a:lnSpc>
              <a:spcBef>
                <a:spcPts val="0"/>
              </a:spcBef>
              <a:spcAft>
                <a:spcPts val="600"/>
              </a:spcAft>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Philippians 3:17-21</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17</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Brothers and sisters, join in </a:t>
            </a:r>
            <a:r>
              <a:rPr lang="en-US" b="1" u="sng" kern="100" dirty="0">
                <a:effectLst/>
                <a:latin typeface="Calibri" panose="020F0502020204030204" pitchFamily="34" charset="0"/>
                <a:ea typeface="Calibri" panose="020F0502020204030204" pitchFamily="34" charset="0"/>
                <a:cs typeface="Times New Roman" panose="02020603050405020304" pitchFamily="18" charset="0"/>
              </a:rPr>
              <a:t>following my </a:t>
            </a:r>
            <a:r>
              <a:rPr lang="en-US" b="1" u="sng" kern="100" dirty="0">
                <a:latin typeface="Calibri" panose="020F0502020204030204" pitchFamily="34" charset="0"/>
                <a:ea typeface="Calibri" panose="020F0502020204030204" pitchFamily="34" charset="0"/>
                <a:cs typeface="Times New Roman" panose="02020603050405020304" pitchFamily="18" charset="0"/>
              </a:rPr>
              <a:t>example, and observe those who walk according to the pattern you have in us</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18</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For many walk, of whom I often told you, and now tell you even as I weep, that they are the enemies of the cross of Christ</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19</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whose end is destruction, whose god is their </a:t>
            </a:r>
            <a:r>
              <a:rPr lang="en-US" b="1" kern="100" dirty="0">
                <a:latin typeface="Calibri" panose="020F0502020204030204" pitchFamily="34" charset="0"/>
                <a:ea typeface="Calibri" panose="020F0502020204030204" pitchFamily="34" charset="0"/>
                <a:cs typeface="Times New Roman" panose="02020603050405020304" pitchFamily="18" charset="0"/>
              </a:rPr>
              <a:t>appetite, and</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whose glory is in their shame, who have their minds on earthly things</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20</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For our citizenship is in heaven, from which we </a:t>
            </a:r>
            <a:r>
              <a:rPr lang="en-US" b="1" kern="100" dirty="0">
                <a:latin typeface="Calibri" panose="020F0502020204030204" pitchFamily="34" charset="0"/>
                <a:ea typeface="Calibri" panose="020F0502020204030204" pitchFamily="34" charset="0"/>
                <a:cs typeface="Times New Roman" panose="02020603050405020304" pitchFamily="18" charset="0"/>
              </a:rPr>
              <a:t>also eagerly wait for</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a Savior, the Lord Jesus Christ</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21</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who </a:t>
            </a:r>
            <a:r>
              <a:rPr lang="en-US" b="1" kern="100" dirty="0">
                <a:latin typeface="Calibri" panose="020F0502020204030204" pitchFamily="34" charset="0"/>
                <a:ea typeface="Calibri" panose="020F0502020204030204" pitchFamily="34" charset="0"/>
                <a:cs typeface="Times New Roman" panose="02020603050405020304" pitchFamily="18" charset="0"/>
              </a:rPr>
              <a:t>wi</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ll transform the body</a:t>
            </a:r>
            <a:r>
              <a:rPr lang="en-US" b="1" kern="100" dirty="0">
                <a:latin typeface="Calibri" panose="020F0502020204030204" pitchFamily="34" charset="0"/>
                <a:ea typeface="Calibri" panose="020F0502020204030204" pitchFamily="34" charset="0"/>
                <a:cs typeface="Times New Roman" panose="02020603050405020304" pitchFamily="18" charset="0"/>
              </a:rPr>
              <a:t> of our lowly condition into conformity with His glorious body,</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by the exertion of power that He has even to subject all things to himself</a:t>
            </a:r>
            <a:r>
              <a:rPr lang="en-US" kern="100" dirty="0">
                <a:effectLst/>
                <a:latin typeface="Calibri" panose="020F0502020204030204" pitchFamily="34" charset="0"/>
                <a:ea typeface="Calibri" panose="020F0502020204030204" pitchFamily="34" charset="0"/>
                <a:cs typeface="Times New Roman" panose="02020603050405020304" pitchFamily="18" charset="0"/>
              </a:rPr>
              <a: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3913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92122" y="217891"/>
            <a:ext cx="8956343" cy="1311128"/>
          </a:xfrm>
        </p:spPr>
        <p:txBody>
          <a:bodyPr>
            <a:spAutoFit/>
          </a:bodyPr>
          <a:lstStyle/>
          <a:p>
            <a:pPr algn="ctr"/>
            <a:r>
              <a:rPr lang="en-US" kern="100" dirty="0">
                <a:latin typeface="Roboto Black" panose="02000000000000000000" pitchFamily="2" charset="0"/>
                <a:ea typeface="Roboto Black" panose="02000000000000000000" pitchFamily="2" charset="0"/>
                <a:cs typeface="Roboto Black" panose="02000000000000000000" pitchFamily="2" charset="0"/>
              </a:rPr>
              <a:t>JESUS THE MEDIATOR OF THE NEW COVENANT </a:t>
            </a:r>
            <a:endParaRPr lang="en-US" dirty="0"/>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92122" y="1596787"/>
            <a:ext cx="8956343" cy="4221092"/>
          </a:xfrm>
        </p:spPr>
        <p:txBody>
          <a:bodyPr>
            <a:spAutoFit/>
          </a:bodyPr>
          <a:lstStyle/>
          <a:p>
            <a:pPr marL="0">
              <a:lnSpc>
                <a:spcPct val="107000"/>
              </a:lnSpc>
              <a:spcBef>
                <a:spcPts val="0"/>
              </a:spcBef>
              <a:spcAft>
                <a:spcPts val="600"/>
              </a:spcAft>
            </a:pPr>
            <a:r>
              <a:rPr lang="en-US" b="1" kern="100" dirty="0">
                <a:latin typeface="Calibri" panose="020F0502020204030204" pitchFamily="34" charset="0"/>
                <a:ea typeface="Calibri" panose="020F0502020204030204" pitchFamily="34" charset="0"/>
                <a:cs typeface="Times New Roman" panose="02020603050405020304" pitchFamily="18" charset="0"/>
              </a:rPr>
              <a:t>Hebrews 12:23-25</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23</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u="sng" kern="100" dirty="0">
                <a:latin typeface="Calibri" panose="020F0502020204030204" pitchFamily="34" charset="0"/>
                <a:ea typeface="Calibri" panose="020F0502020204030204" pitchFamily="34" charset="0"/>
                <a:cs typeface="Times New Roman" panose="02020603050405020304" pitchFamily="18" charset="0"/>
              </a:rPr>
              <a:t>to the general assembly and church of the firstborn</a:t>
            </a:r>
            <a:r>
              <a:rPr lang="en-US" b="1" kern="100" dirty="0">
                <a:latin typeface="Calibri" panose="020F0502020204030204" pitchFamily="34" charset="0"/>
                <a:ea typeface="Calibri" panose="020F0502020204030204" pitchFamily="34" charset="0"/>
                <a:cs typeface="Times New Roman" panose="02020603050405020304" pitchFamily="18" charset="0"/>
              </a:rPr>
              <a:t> who are enrolled in heaven, and to God, the Judge of all, and </a:t>
            </a:r>
            <a:r>
              <a:rPr lang="en-US" b="1" u="sng" kern="100" dirty="0">
                <a:latin typeface="Calibri" panose="020F0502020204030204" pitchFamily="34" charset="0"/>
                <a:ea typeface="Calibri" panose="020F0502020204030204" pitchFamily="34" charset="0"/>
                <a:cs typeface="Times New Roman" panose="02020603050405020304" pitchFamily="18" charset="0"/>
              </a:rPr>
              <a:t>to the spirits of the righteous made perfect</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24</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and to </a:t>
            </a:r>
            <a:r>
              <a:rPr lang="en-US" b="1" u="sng" kern="100" dirty="0">
                <a:latin typeface="Calibri" panose="020F0502020204030204" pitchFamily="34" charset="0"/>
                <a:ea typeface="Calibri" panose="020F0502020204030204" pitchFamily="34" charset="0"/>
                <a:cs typeface="Times New Roman" panose="02020603050405020304" pitchFamily="18" charset="0"/>
              </a:rPr>
              <a:t>Jesus, the mediator of the new covenant</a:t>
            </a:r>
            <a:r>
              <a:rPr lang="en-US" b="1" kern="100" dirty="0">
                <a:latin typeface="Calibri" panose="020F0502020204030204" pitchFamily="34" charset="0"/>
                <a:ea typeface="Calibri" panose="020F0502020204030204" pitchFamily="34" charset="0"/>
                <a:cs typeface="Times New Roman" panose="02020603050405020304" pitchFamily="18" charset="0"/>
              </a:rPr>
              <a:t>, and to the sprinkled blood, which speaks better than the blood of Abel</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25</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See to it that you do not refuse Him who is speaking. For if those did not escape when they refused him who warned them on earth, much less will we escape who turn away from Him who warns us from heaven</a:t>
            </a:r>
            <a:r>
              <a:rPr lang="en-US" kern="1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828327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628650" y="348027"/>
            <a:ext cx="7886700" cy="777905"/>
          </a:xfrm>
        </p:spPr>
        <p:txBody>
          <a:bodyPr>
            <a:spAutoFit/>
          </a:bodyPr>
          <a:lstStyle/>
          <a:p>
            <a:pPr algn="ctr"/>
            <a:r>
              <a:rPr lang="en-US" sz="4950" dirty="0">
                <a:latin typeface="Roboto Black" panose="02000000000000000000" pitchFamily="2" charset="0"/>
                <a:ea typeface="Roboto Black" panose="02000000000000000000" pitchFamily="2" charset="0"/>
                <a:cs typeface="Roboto Black" panose="02000000000000000000" pitchFamily="2" charset="0"/>
              </a:rPr>
              <a:t>MOSES – ELIJAH – JESUS</a:t>
            </a:r>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628650" y="1528549"/>
            <a:ext cx="7886700" cy="4215578"/>
          </a:xfrm>
        </p:spPr>
        <p:txBody>
          <a:bodyPr>
            <a:spAutoFit/>
          </a:bodyPr>
          <a:lstStyle/>
          <a:p>
            <a:pPr marL="0">
              <a:lnSpc>
                <a:spcPct val="107000"/>
              </a:lnSpc>
              <a:spcBef>
                <a:spcPts val="0"/>
              </a:spcBef>
              <a:spcAft>
                <a:spcPts val="600"/>
              </a:spcAft>
            </a:pPr>
            <a:r>
              <a:rPr lang="en-US" sz="3600" b="1" kern="100" dirty="0">
                <a:latin typeface="Calibri" panose="020F0502020204030204" pitchFamily="34" charset="0"/>
                <a:ea typeface="Calibri" panose="020F0502020204030204" pitchFamily="34" charset="0"/>
                <a:cs typeface="Times New Roman" panose="02020603050405020304" pitchFamily="18" charset="0"/>
              </a:rPr>
              <a:t>Matthew 17:1-5</a:t>
            </a:r>
            <a:r>
              <a:rPr lang="en-US" sz="3600" kern="100" dirty="0">
                <a:latin typeface="Calibri" panose="020F0502020204030204" pitchFamily="34" charset="0"/>
                <a:ea typeface="Calibri" panose="020F0502020204030204" pitchFamily="34" charset="0"/>
                <a:cs typeface="Times New Roman" panose="02020603050405020304" pitchFamily="18" charset="0"/>
              </a:rPr>
              <a:t>, “</a:t>
            </a:r>
            <a:r>
              <a:rPr lang="en-US" sz="3600" kern="100" baseline="30000" dirty="0">
                <a:latin typeface="Calibri" panose="020F0502020204030204" pitchFamily="34" charset="0"/>
                <a:ea typeface="Calibri" panose="020F0502020204030204" pitchFamily="34" charset="0"/>
                <a:cs typeface="Times New Roman" panose="02020603050405020304" pitchFamily="18" charset="0"/>
              </a:rPr>
              <a:t>1</a:t>
            </a:r>
            <a:r>
              <a:rPr lang="en-US" sz="3600" kern="100" dirty="0">
                <a:latin typeface="Calibri" panose="020F0502020204030204" pitchFamily="34" charset="0"/>
                <a:ea typeface="Calibri" panose="020F0502020204030204" pitchFamily="34" charset="0"/>
                <a:cs typeface="Times New Roman" panose="02020603050405020304" pitchFamily="18" charset="0"/>
              </a:rPr>
              <a:t> </a:t>
            </a:r>
            <a:r>
              <a:rPr lang="en-US" sz="3600" b="1" kern="100" dirty="0">
                <a:latin typeface="Calibri" panose="020F0502020204030204" pitchFamily="34" charset="0"/>
                <a:ea typeface="Calibri" panose="020F0502020204030204" pitchFamily="34" charset="0"/>
                <a:cs typeface="Times New Roman" panose="02020603050405020304" pitchFamily="18" charset="0"/>
              </a:rPr>
              <a:t>Six days later Jesus took with Him </a:t>
            </a:r>
            <a:r>
              <a:rPr lang="en-US" sz="3600" b="1" u="sng" kern="100" dirty="0">
                <a:latin typeface="Calibri" panose="020F0502020204030204" pitchFamily="34" charset="0"/>
                <a:ea typeface="Calibri" panose="020F0502020204030204" pitchFamily="34" charset="0"/>
                <a:cs typeface="Times New Roman" panose="02020603050405020304" pitchFamily="18" charset="0"/>
              </a:rPr>
              <a:t>Peter and James, and his brother John</a:t>
            </a:r>
            <a:r>
              <a:rPr lang="en-US" sz="3600" b="1" kern="100" dirty="0">
                <a:latin typeface="Calibri" panose="020F0502020204030204" pitchFamily="34" charset="0"/>
                <a:ea typeface="Calibri" panose="020F0502020204030204" pitchFamily="34" charset="0"/>
                <a:cs typeface="Times New Roman" panose="02020603050405020304" pitchFamily="18" charset="0"/>
              </a:rPr>
              <a:t>, and led them up on a high mountain by themselves. </a:t>
            </a:r>
            <a:r>
              <a:rPr lang="en-US" sz="3600" kern="100" baseline="30000" dirty="0">
                <a:latin typeface="Calibri" panose="020F0502020204030204" pitchFamily="34" charset="0"/>
                <a:ea typeface="Calibri" panose="020F0502020204030204" pitchFamily="34" charset="0"/>
                <a:cs typeface="Times New Roman" panose="02020603050405020304" pitchFamily="18" charset="0"/>
              </a:rPr>
              <a:t>2</a:t>
            </a:r>
            <a:r>
              <a:rPr lang="en-US" sz="3600" b="1" kern="100" dirty="0">
                <a:latin typeface="Calibri" panose="020F0502020204030204" pitchFamily="34" charset="0"/>
                <a:ea typeface="Calibri" panose="020F0502020204030204" pitchFamily="34" charset="0"/>
                <a:cs typeface="Times New Roman" panose="02020603050405020304" pitchFamily="18" charset="0"/>
              </a:rPr>
              <a:t> And He was </a:t>
            </a:r>
            <a:r>
              <a:rPr lang="en-US" sz="3600" b="1" u="sng" kern="100" dirty="0">
                <a:latin typeface="Calibri" panose="020F0502020204030204" pitchFamily="34" charset="0"/>
                <a:ea typeface="Calibri" panose="020F0502020204030204" pitchFamily="34" charset="0"/>
                <a:cs typeface="Times New Roman" panose="02020603050405020304" pitchFamily="18" charset="0"/>
              </a:rPr>
              <a:t>transfigured before them</a:t>
            </a:r>
            <a:r>
              <a:rPr lang="en-US" sz="3600" b="1" kern="100" dirty="0">
                <a:latin typeface="Calibri" panose="020F0502020204030204" pitchFamily="34" charset="0"/>
                <a:ea typeface="Calibri" panose="020F0502020204030204" pitchFamily="34" charset="0"/>
                <a:cs typeface="Times New Roman" panose="02020603050405020304" pitchFamily="18" charset="0"/>
              </a:rPr>
              <a:t>; and His face shone like the sun, and His garments became as white as light.”</a:t>
            </a:r>
            <a:endParaRPr lang="en-US" sz="36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2702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92122" y="242812"/>
            <a:ext cx="8956343" cy="701731"/>
          </a:xfrm>
        </p:spPr>
        <p:txBody>
          <a:bodyPr>
            <a:spAutoFit/>
          </a:bodyPr>
          <a:lstStyle/>
          <a:p>
            <a:pPr algn="ctr"/>
            <a:r>
              <a:rPr lang="en-US" kern="100" dirty="0">
                <a:latin typeface="Roboto Black" panose="02000000000000000000" pitchFamily="2" charset="0"/>
                <a:ea typeface="Roboto Black" panose="02000000000000000000" pitchFamily="2" charset="0"/>
                <a:cs typeface="Roboto Black" panose="02000000000000000000" pitchFamily="2" charset="0"/>
              </a:rPr>
              <a:t>AN UNMOVABLE KINGDOM</a:t>
            </a:r>
            <a:endParaRPr lang="en-US" dirty="0"/>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92122" y="1009933"/>
            <a:ext cx="8956343" cy="5770811"/>
          </a:xfrm>
        </p:spPr>
        <p:txBody>
          <a:bodyPr>
            <a:spAutoFit/>
          </a:bodyPr>
          <a:lstStyle/>
          <a:p>
            <a:pPr marL="0">
              <a:lnSpc>
                <a:spcPct val="100000"/>
              </a:lnSpc>
              <a:spcBef>
                <a:spcPts val="0"/>
              </a:spcBef>
              <a:spcAft>
                <a:spcPts val="600"/>
              </a:spcAft>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Hebrews 12:26-29</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26</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And His voice shook the earth then, but now He has promised, saying</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YET ONCE MORE I WILL SHAKE </a:t>
            </a:r>
            <a:r>
              <a:rPr lang="en-US" b="1" kern="100" dirty="0">
                <a:latin typeface="Calibri" panose="020F0502020204030204" pitchFamily="34" charset="0"/>
                <a:ea typeface="Calibri" panose="020F0502020204030204" pitchFamily="34" charset="0"/>
                <a:cs typeface="Times New Roman" panose="02020603050405020304" pitchFamily="18" charset="0"/>
              </a:rPr>
              <a:t>NOT</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ONLY THE EARTH, BUT ALSO </a:t>
            </a:r>
            <a:r>
              <a:rPr lang="en-US" b="1" kern="100" dirty="0">
                <a:latin typeface="Calibri" panose="020F0502020204030204" pitchFamily="34" charset="0"/>
                <a:ea typeface="Calibri" panose="020F0502020204030204" pitchFamily="34" charset="0"/>
                <a:cs typeface="Times New Roman" panose="02020603050405020304" pitchFamily="18" charset="0"/>
              </a:rPr>
              <a:t>THE</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HEAVEN</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27</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T</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his expression</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Yet once more</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denotes the removing of those things </a:t>
            </a:r>
            <a:r>
              <a:rPr lang="en-US" b="1" kern="100" dirty="0">
                <a:latin typeface="Calibri" panose="020F0502020204030204" pitchFamily="34" charset="0"/>
                <a:ea typeface="Calibri" panose="020F0502020204030204" pitchFamily="34" charset="0"/>
                <a:cs typeface="Times New Roman" panose="02020603050405020304" pitchFamily="18" charset="0"/>
              </a:rPr>
              <a:t>which can be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shaken, as of created things, so that these things which cannot be shaken may remain</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28</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u="sng" kern="100" dirty="0">
                <a:latin typeface="Calibri" panose="020F0502020204030204" pitchFamily="34" charset="0"/>
                <a:ea typeface="Calibri" panose="020F0502020204030204" pitchFamily="34" charset="0"/>
                <a:cs typeface="Times New Roman" panose="02020603050405020304" pitchFamily="18" charset="0"/>
              </a:rPr>
              <a:t>T</a:t>
            </a:r>
            <a:r>
              <a:rPr lang="en-US" b="1" u="sng" kern="100" dirty="0">
                <a:effectLst/>
                <a:latin typeface="Calibri" panose="020F0502020204030204" pitchFamily="34" charset="0"/>
                <a:ea typeface="Calibri" panose="020F0502020204030204" pitchFamily="34" charset="0"/>
                <a:cs typeface="Times New Roman" panose="02020603050405020304" pitchFamily="18" charset="0"/>
              </a:rPr>
              <a:t>herefore, since we receive a kingdom which cannot be </a:t>
            </a:r>
            <a:r>
              <a:rPr lang="en-US" b="1" u="sng" kern="100" dirty="0">
                <a:latin typeface="Calibri" panose="020F0502020204030204" pitchFamily="34" charset="0"/>
                <a:ea typeface="Calibri" panose="020F0502020204030204" pitchFamily="34" charset="0"/>
                <a:cs typeface="Times New Roman" panose="02020603050405020304" pitchFamily="18" charset="0"/>
              </a:rPr>
              <a:t>shaken</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let’s show gratitude, by which we may offer to God an acceptable service with reverence and </a:t>
            </a:r>
            <a:r>
              <a:rPr lang="en-US" b="1" kern="100" dirty="0">
                <a:latin typeface="Calibri" panose="020F0502020204030204" pitchFamily="34" charset="0"/>
                <a:ea typeface="Calibri" panose="020F0502020204030204" pitchFamily="34" charset="0"/>
                <a:cs typeface="Times New Roman" panose="02020603050405020304" pitchFamily="18" charset="0"/>
              </a:rPr>
              <a:t>awe</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29</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for our God is a consuming fire</a:t>
            </a:r>
            <a:r>
              <a:rPr lang="en-US" kern="100" dirty="0">
                <a:effectLst/>
                <a:latin typeface="Calibri" panose="020F0502020204030204" pitchFamily="34" charset="0"/>
                <a:ea typeface="Calibri" panose="020F0502020204030204" pitchFamily="34" charset="0"/>
                <a:cs typeface="Times New Roman" panose="02020603050405020304" pitchFamily="18" charset="0"/>
              </a:rPr>
              <a:t>.”</a:t>
            </a:r>
          </a:p>
          <a:p>
            <a:pPr marL="0">
              <a:lnSpc>
                <a:spcPct val="100000"/>
              </a:lnSpc>
              <a:spcBef>
                <a:spcPts val="0"/>
              </a:spcBef>
              <a:spcAft>
                <a:spcPts val="600"/>
              </a:spcAft>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Hebrews 9:24</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u="sng" kern="100" dirty="0">
                <a:effectLst/>
                <a:latin typeface="Calibri" panose="020F0502020204030204" pitchFamily="34" charset="0"/>
                <a:ea typeface="Calibri" panose="020F0502020204030204" pitchFamily="34" charset="0"/>
                <a:cs typeface="Times New Roman" panose="02020603050405020304" pitchFamily="18" charset="0"/>
              </a:rPr>
              <a:t>For Christ did not enter a holy place made </a:t>
            </a:r>
            <a:r>
              <a:rPr lang="en-US" b="1" u="sng" kern="100" dirty="0">
                <a:latin typeface="Calibri" panose="020F0502020204030204" pitchFamily="34" charset="0"/>
                <a:ea typeface="Calibri" panose="020F0502020204030204" pitchFamily="34" charset="0"/>
                <a:cs typeface="Times New Roman" panose="02020603050405020304" pitchFamily="18" charset="0"/>
              </a:rPr>
              <a:t>by</a:t>
            </a:r>
            <a:r>
              <a:rPr lang="en-US" b="1" u="sng" kern="100" dirty="0">
                <a:effectLst/>
                <a:latin typeface="Calibri" panose="020F0502020204030204" pitchFamily="34" charset="0"/>
                <a:ea typeface="Calibri" panose="020F0502020204030204" pitchFamily="34" charset="0"/>
                <a:cs typeface="Times New Roman" panose="02020603050405020304" pitchFamily="18" charset="0"/>
              </a:rPr>
              <a:t> hands</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a mere copy of the true one, but into heaven itself, now to appear in the presence of God for us</a:t>
            </a:r>
            <a:r>
              <a:rPr lang="en-US" kern="100" dirty="0">
                <a:latin typeface="Calibri" panose="020F0502020204030204" pitchFamily="34" charset="0"/>
                <a:ea typeface="Calibri" panose="020F0502020204030204" pitchFamily="34" charset="0"/>
                <a:cs typeface="Times New Roman" panose="02020603050405020304" pitchFamily="18" charset="0"/>
              </a:rPr>
              <a: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6025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131978" y="330889"/>
            <a:ext cx="8880049" cy="674031"/>
          </a:xfrm>
        </p:spPr>
        <p:txBody>
          <a:bodyPr wrap="square">
            <a:spAutoFit/>
          </a:bodyPr>
          <a:lstStyle/>
          <a:p>
            <a:pPr algn="ctr"/>
            <a:r>
              <a:rPr lang="en-US" sz="4100" kern="100" dirty="0">
                <a:latin typeface="Roboto Black" panose="02000000000000000000" pitchFamily="2" charset="0"/>
                <a:ea typeface="Roboto Black" panose="02000000000000000000" pitchFamily="2" charset="0"/>
                <a:cs typeface="Roboto Black" panose="02000000000000000000" pitchFamily="2" charset="0"/>
              </a:rPr>
              <a:t>YOU ARE THE LIGHT OF THE WORLD</a:t>
            </a:r>
            <a:endParaRPr lang="en-US" sz="4100" dirty="0"/>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92122" y="1009934"/>
            <a:ext cx="8956343" cy="5638980"/>
          </a:xfrm>
        </p:spPr>
        <p:txBody>
          <a:bodyPr>
            <a:spAutoFit/>
          </a:bodyPr>
          <a:lstStyle/>
          <a:p>
            <a:pPr marL="0">
              <a:lnSpc>
                <a:spcPct val="107000"/>
              </a:lnSpc>
              <a:spcBef>
                <a:spcPts val="0"/>
              </a:spcBef>
              <a:spcAft>
                <a:spcPts val="600"/>
              </a:spcAft>
            </a:pPr>
            <a:r>
              <a:rPr lang="en-US" sz="2600" b="1" kern="100" dirty="0">
                <a:latin typeface="Calibri" panose="020F0502020204030204" pitchFamily="34" charset="0"/>
                <a:ea typeface="Calibri" panose="020F0502020204030204" pitchFamily="34" charset="0"/>
                <a:cs typeface="Times New Roman" panose="02020603050405020304" pitchFamily="18" charset="0"/>
              </a:rPr>
              <a:t>Matthew 5:11-16</a:t>
            </a: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kern="100" baseline="30000" dirty="0">
                <a:latin typeface="Calibri" panose="020F0502020204030204" pitchFamily="34" charset="0"/>
                <a:ea typeface="Calibri" panose="020F0502020204030204" pitchFamily="34" charset="0"/>
                <a:cs typeface="Times New Roman" panose="02020603050405020304" pitchFamily="18" charset="0"/>
              </a:rPr>
              <a:t>11</a:t>
            </a: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b="1" kern="100" dirty="0">
                <a:latin typeface="Calibri" panose="020F0502020204030204" pitchFamily="34" charset="0"/>
                <a:ea typeface="Calibri" panose="020F0502020204030204" pitchFamily="34" charset="0"/>
                <a:cs typeface="Times New Roman" panose="02020603050405020304" pitchFamily="18" charset="0"/>
              </a:rPr>
              <a:t>Blessed are you when people insult you and persecute you, and falsely say all kinds of evil against you because of Me</a:t>
            </a: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kern="100" baseline="30000" dirty="0">
                <a:latin typeface="Calibri" panose="020F0502020204030204" pitchFamily="34" charset="0"/>
                <a:ea typeface="Calibri" panose="020F0502020204030204" pitchFamily="34" charset="0"/>
                <a:cs typeface="Times New Roman" panose="02020603050405020304" pitchFamily="18" charset="0"/>
              </a:rPr>
              <a:t>12</a:t>
            </a: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b="1" kern="100" dirty="0">
                <a:latin typeface="Calibri" panose="020F0502020204030204" pitchFamily="34" charset="0"/>
                <a:ea typeface="Calibri" panose="020F0502020204030204" pitchFamily="34" charset="0"/>
                <a:cs typeface="Times New Roman" panose="02020603050405020304" pitchFamily="18" charset="0"/>
              </a:rPr>
              <a:t>Rejoice and be glad, for your reward in heaven is great; for in this same way they persecuted the prophets who were before you</a:t>
            </a: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kern="100" baseline="30000" dirty="0">
                <a:latin typeface="Calibri" panose="020F0502020204030204" pitchFamily="34" charset="0"/>
                <a:ea typeface="Calibri" panose="020F0502020204030204" pitchFamily="34" charset="0"/>
                <a:cs typeface="Times New Roman" panose="02020603050405020304" pitchFamily="18" charset="0"/>
              </a:rPr>
              <a:t>13</a:t>
            </a: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b="1" kern="100" dirty="0">
                <a:latin typeface="Calibri" panose="020F0502020204030204" pitchFamily="34" charset="0"/>
                <a:ea typeface="Calibri" panose="020F0502020204030204" pitchFamily="34" charset="0"/>
                <a:cs typeface="Times New Roman" panose="02020603050405020304" pitchFamily="18" charset="0"/>
              </a:rPr>
              <a:t>You are the salt of the earth; but if the salt has become tasteless, how can it be made salty again? It is no longer good for anything, except to be thrown out and trampled underfoot by people</a:t>
            </a: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kern="100" baseline="30000" dirty="0">
                <a:latin typeface="Calibri" panose="020F0502020204030204" pitchFamily="34" charset="0"/>
                <a:ea typeface="Calibri" panose="020F0502020204030204" pitchFamily="34" charset="0"/>
                <a:cs typeface="Times New Roman" panose="02020603050405020304" pitchFamily="18" charset="0"/>
              </a:rPr>
              <a:t>14</a:t>
            </a: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b="1" u="sng" kern="100" dirty="0">
                <a:latin typeface="Calibri" panose="020F0502020204030204" pitchFamily="34" charset="0"/>
                <a:ea typeface="Calibri" panose="020F0502020204030204" pitchFamily="34" charset="0"/>
                <a:cs typeface="Times New Roman" panose="02020603050405020304" pitchFamily="18" charset="0"/>
              </a:rPr>
              <a:t>You are the light of the world</a:t>
            </a:r>
            <a:r>
              <a:rPr lang="en-US" sz="2600" b="1" kern="100" dirty="0">
                <a:latin typeface="Calibri" panose="020F0502020204030204" pitchFamily="34" charset="0"/>
                <a:ea typeface="Calibri" panose="020F0502020204030204" pitchFamily="34" charset="0"/>
                <a:cs typeface="Times New Roman" panose="02020603050405020304" pitchFamily="18" charset="0"/>
              </a:rPr>
              <a:t>. A city that is set on a hill cannot be hidden</a:t>
            </a: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kern="100" baseline="30000" dirty="0">
                <a:latin typeface="Calibri" panose="020F0502020204030204" pitchFamily="34" charset="0"/>
                <a:ea typeface="Calibri" panose="020F0502020204030204" pitchFamily="34" charset="0"/>
                <a:cs typeface="Times New Roman" panose="02020603050405020304" pitchFamily="18" charset="0"/>
              </a:rPr>
              <a:t>15</a:t>
            </a:r>
            <a:r>
              <a:rPr lang="en-US" sz="2600" kern="100" dirty="0">
                <a:latin typeface="Calibri" panose="020F0502020204030204" pitchFamily="34" charset="0"/>
                <a:ea typeface="Calibri" panose="020F0502020204030204" pitchFamily="34" charset="0"/>
                <a:cs typeface="Times New Roman" panose="02020603050405020304" pitchFamily="18" charset="0"/>
              </a:rPr>
              <a:t> n</a:t>
            </a:r>
            <a:r>
              <a:rPr lang="en-US" sz="2600" b="1" kern="100" dirty="0">
                <a:latin typeface="Calibri" panose="020F0502020204030204" pitchFamily="34" charset="0"/>
                <a:ea typeface="Calibri" panose="020F0502020204030204" pitchFamily="34" charset="0"/>
                <a:cs typeface="Times New Roman" panose="02020603050405020304" pitchFamily="18" charset="0"/>
              </a:rPr>
              <a:t>or do people light a lamp and put it under a basket, but on a lampstand, and </a:t>
            </a:r>
            <a:r>
              <a:rPr lang="en-US" sz="2600" b="1" u="sng" kern="100" dirty="0">
                <a:latin typeface="Calibri" panose="020F0502020204030204" pitchFamily="34" charset="0"/>
                <a:ea typeface="Calibri" panose="020F0502020204030204" pitchFamily="34" charset="0"/>
                <a:cs typeface="Times New Roman" panose="02020603050405020304" pitchFamily="18" charset="0"/>
              </a:rPr>
              <a:t>it gives light to all who are in the house</a:t>
            </a: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kern="100" baseline="30000" dirty="0">
                <a:latin typeface="Calibri" panose="020F0502020204030204" pitchFamily="34" charset="0"/>
                <a:ea typeface="Calibri" panose="020F0502020204030204" pitchFamily="34" charset="0"/>
                <a:cs typeface="Times New Roman" panose="02020603050405020304" pitchFamily="18" charset="0"/>
              </a:rPr>
              <a:t>16</a:t>
            </a: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b="1" u="sng" kern="100" dirty="0">
                <a:latin typeface="Calibri" panose="020F0502020204030204" pitchFamily="34" charset="0"/>
                <a:ea typeface="Calibri" panose="020F0502020204030204" pitchFamily="34" charset="0"/>
                <a:cs typeface="Times New Roman" panose="02020603050405020304" pitchFamily="18" charset="0"/>
              </a:rPr>
              <a:t>Your light must shine before people in such a way</a:t>
            </a:r>
            <a:r>
              <a:rPr lang="en-US" sz="2600" b="1" kern="100" dirty="0">
                <a:latin typeface="Calibri" panose="020F0502020204030204" pitchFamily="34" charset="0"/>
                <a:ea typeface="Calibri" panose="020F0502020204030204" pitchFamily="34" charset="0"/>
                <a:cs typeface="Times New Roman" panose="02020603050405020304" pitchFamily="18" charset="0"/>
              </a:rPr>
              <a:t> that they may see your good works, and glorify your Father who is in heaven</a:t>
            </a:r>
            <a:r>
              <a:rPr lang="en-US" sz="2600" kern="100" dirty="0">
                <a:latin typeface="Calibri" panose="020F0502020204030204" pitchFamily="34" charset="0"/>
                <a:ea typeface="Calibri" panose="020F0502020204030204" pitchFamily="34" charset="0"/>
                <a:cs typeface="Times New Roman" panose="02020603050405020304" pitchFamily="18" charset="0"/>
              </a:rPr>
              <a:t>.”</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7835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C694FA-36EA-7AFA-3054-3BACB94FED70}"/>
              </a:ext>
            </a:extLst>
          </p:cNvPr>
          <p:cNvSpPr>
            <a:spLocks noGrp="1"/>
          </p:cNvSpPr>
          <p:nvPr>
            <p:ph idx="1"/>
          </p:nvPr>
        </p:nvSpPr>
        <p:spPr>
          <a:xfrm>
            <a:off x="430683" y="349078"/>
            <a:ext cx="8298534" cy="6232475"/>
          </a:xfrm>
        </p:spPr>
        <p:txBody>
          <a:bodyPr wrap="square">
            <a:spAutoFit/>
          </a:bodyPr>
          <a:lstStyle/>
          <a:p>
            <a:r>
              <a:rPr lang="en-US" sz="3600" b="1" dirty="0">
                <a:latin typeface="Roboto Black" panose="02000000000000000000" pitchFamily="2" charset="0"/>
                <a:ea typeface="Roboto Black" panose="02000000000000000000" pitchFamily="2" charset="0"/>
                <a:cs typeface="Roboto Black" panose="02000000000000000000" pitchFamily="2" charset="0"/>
              </a:rPr>
              <a:t>Moses – Elijah – Jesus – Enoch</a:t>
            </a:r>
          </a:p>
          <a:p>
            <a:r>
              <a:rPr lang="en-US" sz="3600" b="1" dirty="0">
                <a:latin typeface="Roboto Black" panose="02000000000000000000" pitchFamily="2" charset="0"/>
                <a:ea typeface="Roboto Black" panose="02000000000000000000" pitchFamily="2" charset="0"/>
                <a:cs typeface="Roboto Black" panose="02000000000000000000" pitchFamily="2" charset="0"/>
              </a:rPr>
              <a:t>Immortality</a:t>
            </a:r>
          </a:p>
          <a:p>
            <a:r>
              <a:rPr lang="en-US" sz="3600" b="1" dirty="0">
                <a:latin typeface="Roboto Black" panose="02000000000000000000" pitchFamily="2" charset="0"/>
                <a:ea typeface="Roboto Black" panose="02000000000000000000" pitchFamily="2" charset="0"/>
                <a:cs typeface="Roboto Black" panose="02000000000000000000" pitchFamily="2" charset="0"/>
              </a:rPr>
              <a:t>Saints risen</a:t>
            </a:r>
          </a:p>
          <a:p>
            <a:r>
              <a:rPr lang="en-US" sz="3600" b="1" dirty="0">
                <a:latin typeface="Roboto Black" panose="02000000000000000000" pitchFamily="2" charset="0"/>
                <a:ea typeface="Roboto Black" panose="02000000000000000000" pitchFamily="2" charset="0"/>
                <a:cs typeface="Roboto Black" panose="02000000000000000000" pitchFamily="2" charset="0"/>
              </a:rPr>
              <a:t>Lazarus risen – Rich man and Lazarus</a:t>
            </a:r>
          </a:p>
          <a:p>
            <a:r>
              <a:rPr lang="en-US" sz="3600" b="1" dirty="0">
                <a:latin typeface="Roboto Black" panose="02000000000000000000" pitchFamily="2" charset="0"/>
                <a:ea typeface="Roboto Black" panose="02000000000000000000" pitchFamily="2" charset="0"/>
                <a:cs typeface="Roboto Black" panose="02000000000000000000" pitchFamily="2" charset="0"/>
              </a:rPr>
              <a:t>Jesus risen on the 3</a:t>
            </a:r>
            <a:r>
              <a:rPr lang="en-US" sz="3600" b="1" baseline="30000" dirty="0">
                <a:latin typeface="Roboto Black" panose="02000000000000000000" pitchFamily="2" charset="0"/>
                <a:ea typeface="Roboto Black" panose="02000000000000000000" pitchFamily="2" charset="0"/>
                <a:cs typeface="Roboto Black" panose="02000000000000000000" pitchFamily="2" charset="0"/>
              </a:rPr>
              <a:t>rd</a:t>
            </a:r>
            <a:r>
              <a:rPr lang="en-US" sz="3600" b="1" dirty="0">
                <a:latin typeface="Roboto Black" panose="02000000000000000000" pitchFamily="2" charset="0"/>
                <a:ea typeface="Roboto Black" panose="02000000000000000000" pitchFamily="2" charset="0"/>
                <a:cs typeface="Roboto Black" panose="02000000000000000000" pitchFamily="2" charset="0"/>
              </a:rPr>
              <a:t> day</a:t>
            </a:r>
          </a:p>
          <a:p>
            <a:r>
              <a:rPr lang="en-US" sz="3600" b="1" dirty="0">
                <a:latin typeface="Roboto Black" panose="02000000000000000000" pitchFamily="2" charset="0"/>
                <a:ea typeface="Roboto Black" panose="02000000000000000000" pitchFamily="2" charset="0"/>
                <a:cs typeface="Roboto Black" panose="02000000000000000000" pitchFamily="2" charset="0"/>
              </a:rPr>
              <a:t>Three heavens</a:t>
            </a:r>
          </a:p>
          <a:p>
            <a:r>
              <a:rPr lang="en-US" sz="3600" b="1" dirty="0">
                <a:latin typeface="Roboto Black" panose="02000000000000000000" pitchFamily="2" charset="0"/>
                <a:ea typeface="Roboto Black" panose="02000000000000000000" pitchFamily="2" charset="0"/>
                <a:cs typeface="Roboto Black" panose="02000000000000000000" pitchFamily="2" charset="0"/>
              </a:rPr>
              <a:t>In Heaven</a:t>
            </a:r>
          </a:p>
          <a:p>
            <a:r>
              <a:rPr lang="en-US" sz="3600" b="1" dirty="0">
                <a:latin typeface="Roboto Black" panose="02000000000000000000" pitchFamily="2" charset="0"/>
                <a:ea typeface="Roboto Black" panose="02000000000000000000" pitchFamily="2" charset="0"/>
                <a:cs typeface="Roboto Black" panose="02000000000000000000" pitchFamily="2" charset="0"/>
              </a:rPr>
              <a:t>Imitate/Mediator</a:t>
            </a:r>
          </a:p>
          <a:p>
            <a:r>
              <a:rPr lang="en-US" sz="3600" b="1" dirty="0">
                <a:latin typeface="Roboto Black" panose="02000000000000000000" pitchFamily="2" charset="0"/>
                <a:ea typeface="Roboto Black" panose="02000000000000000000" pitchFamily="2" charset="0"/>
                <a:cs typeface="Roboto Black" panose="02000000000000000000" pitchFamily="2" charset="0"/>
              </a:rPr>
              <a:t>The Kingdom</a:t>
            </a:r>
          </a:p>
          <a:p>
            <a:r>
              <a:rPr lang="en-US" sz="3600" b="1" dirty="0">
                <a:latin typeface="Roboto Black" panose="02000000000000000000" pitchFamily="2" charset="0"/>
                <a:ea typeface="Roboto Black" panose="02000000000000000000" pitchFamily="2" charset="0"/>
                <a:cs typeface="Roboto Black" panose="02000000000000000000" pitchFamily="2" charset="0"/>
              </a:rPr>
              <a:t>The Light of the World</a:t>
            </a:r>
          </a:p>
        </p:txBody>
      </p:sp>
    </p:spTree>
    <p:extLst>
      <p:ext uri="{BB962C8B-B14F-4D97-AF65-F5344CB8AC3E}">
        <p14:creationId xmlns:p14="http://schemas.microsoft.com/office/powerpoint/2010/main" val="23256190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424" y="607560"/>
            <a:ext cx="8701407" cy="1214179"/>
          </a:xfrm>
        </p:spPr>
        <p:txBody>
          <a:bodyPr>
            <a:spAutoFit/>
          </a:bodyPr>
          <a:lstStyle/>
          <a:p>
            <a:pPr algn="ctr"/>
            <a:r>
              <a:rPr lang="en-US" sz="4050" b="1" dirty="0">
                <a:latin typeface="Roboto Black" panose="02000000000000000000" pitchFamily="2" charset="0"/>
                <a:ea typeface="Roboto Black" panose="02000000000000000000" pitchFamily="2" charset="0"/>
                <a:cs typeface="Roboto Black" panose="02000000000000000000" pitchFamily="2" charset="0"/>
              </a:rPr>
              <a:t>PLEASE DON’T IGNORE THE INVITATION</a:t>
            </a:r>
          </a:p>
        </p:txBody>
      </p:sp>
      <p:sp>
        <p:nvSpPr>
          <p:cNvPr id="3" name="Content Placeholder 2"/>
          <p:cNvSpPr>
            <a:spLocks noGrp="1"/>
          </p:cNvSpPr>
          <p:nvPr>
            <p:ph idx="1"/>
          </p:nvPr>
        </p:nvSpPr>
        <p:spPr>
          <a:xfrm>
            <a:off x="94746" y="2142698"/>
            <a:ext cx="8983265" cy="2977225"/>
          </a:xfrm>
        </p:spPr>
        <p:txBody>
          <a:bodyPr wrap="square">
            <a:spAutoFit/>
          </a:bodyPr>
          <a:lstStyle/>
          <a:p>
            <a:pPr>
              <a:tabLst>
                <a:tab pos="2970213" algn="l"/>
                <a:tab pos="6288088" algn="l"/>
              </a:tabLst>
            </a:pPr>
            <a:r>
              <a:rPr lang="en-US" sz="2700" b="1" dirty="0"/>
              <a:t>HEAR	Learn/Believe	Romans 10:13-15</a:t>
            </a:r>
          </a:p>
          <a:p>
            <a:pPr>
              <a:tabLst>
                <a:tab pos="2970213" algn="l"/>
                <a:tab pos="6288088" algn="l"/>
              </a:tabLst>
            </a:pPr>
            <a:r>
              <a:rPr lang="en-US" sz="2700" b="1" dirty="0"/>
              <a:t>BELIEVE	Be Devoted	Mark 16:15-16</a:t>
            </a:r>
          </a:p>
          <a:p>
            <a:pPr>
              <a:tabLst>
                <a:tab pos="2970213" algn="l"/>
                <a:tab pos="6288088" algn="l"/>
              </a:tabLst>
            </a:pPr>
            <a:r>
              <a:rPr lang="en-US" sz="2700" b="1" dirty="0"/>
              <a:t>REPENT	Renew the Mind	Acts 3:19</a:t>
            </a:r>
          </a:p>
          <a:p>
            <a:pPr>
              <a:tabLst>
                <a:tab pos="2970213" algn="l"/>
                <a:tab pos="6288088" algn="l"/>
              </a:tabLst>
            </a:pPr>
            <a:r>
              <a:rPr lang="en-US" sz="2700" b="1" dirty="0"/>
              <a:t>CONFESS	Faith to Commit	Romans 10:6-12</a:t>
            </a:r>
          </a:p>
          <a:p>
            <a:pPr>
              <a:tabLst>
                <a:tab pos="2970213" algn="l"/>
                <a:tab pos="6288088" algn="l"/>
              </a:tabLst>
            </a:pPr>
            <a:r>
              <a:rPr lang="en-US" sz="2700" b="1" dirty="0"/>
              <a:t>BE BAPTIZED	Enter the Kingdom	Acts 22:16</a:t>
            </a:r>
          </a:p>
          <a:p>
            <a:pPr>
              <a:tabLst>
                <a:tab pos="2970213" algn="l"/>
                <a:tab pos="5826125" algn="l"/>
              </a:tabLst>
            </a:pPr>
            <a:r>
              <a:rPr lang="en-US" sz="2700" b="1" dirty="0"/>
              <a:t>LIVE FAITHFULLY	As a Disciple in Christ    Ephesians 2:1-5</a:t>
            </a:r>
          </a:p>
        </p:txBody>
      </p:sp>
    </p:spTree>
    <p:extLst>
      <p:ext uri="{BB962C8B-B14F-4D97-AF65-F5344CB8AC3E}">
        <p14:creationId xmlns:p14="http://schemas.microsoft.com/office/powerpoint/2010/main" val="3536440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628650" y="227727"/>
            <a:ext cx="7886700" cy="840230"/>
          </a:xfrm>
        </p:spPr>
        <p:txBody>
          <a:bodyPr>
            <a:spAutoFit/>
          </a:bodyPr>
          <a:lstStyle/>
          <a:p>
            <a:pPr algn="ctr"/>
            <a:r>
              <a:rPr lang="en-US" sz="5400" dirty="0">
                <a:latin typeface="Roboto Black" panose="02000000000000000000" pitchFamily="2" charset="0"/>
                <a:ea typeface="Roboto Black" panose="02000000000000000000" pitchFamily="2" charset="0"/>
                <a:cs typeface="Roboto Black" panose="02000000000000000000" pitchFamily="2" charset="0"/>
              </a:rPr>
              <a:t>ENOCH</a:t>
            </a:r>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102358" y="1118265"/>
            <a:ext cx="8833514" cy="4759060"/>
          </a:xfrm>
        </p:spPr>
        <p:txBody>
          <a:bodyPr>
            <a:spAutoFit/>
          </a:bodyPr>
          <a:lstStyle/>
          <a:p>
            <a:pPr marL="0">
              <a:lnSpc>
                <a:spcPct val="107000"/>
              </a:lnSpc>
              <a:spcBef>
                <a:spcPts val="0"/>
              </a:spcBef>
              <a:spcAft>
                <a:spcPts val="600"/>
              </a:spcAft>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Genesis 4:17</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Cain had relations with his wife and she conceived, and gave birth to Enoch; and he built a city, and named the city </a:t>
            </a:r>
            <a:r>
              <a:rPr lang="en-US" b="1" kern="100" dirty="0">
                <a:latin typeface="Calibri" panose="020F0502020204030204" pitchFamily="34" charset="0"/>
                <a:ea typeface="Calibri" panose="020F0502020204030204" pitchFamily="34" charset="0"/>
                <a:cs typeface="Times New Roman" panose="02020603050405020304" pitchFamily="18" charset="0"/>
              </a:rPr>
              <a:t>Enoch</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after the name of his son.”</a:t>
            </a:r>
            <a:endParaRPr lang="en-US" b="1" kern="100" dirty="0">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600"/>
              </a:spcAft>
            </a:pPr>
            <a:r>
              <a:rPr lang="en-US" b="1" dirty="0">
                <a:effectLst/>
                <a:latin typeface="Calibri" panose="020F0502020204030204" pitchFamily="34" charset="0"/>
                <a:ea typeface="Calibri" panose="020F0502020204030204" pitchFamily="34" charset="0"/>
                <a:cs typeface="Times New Roman" panose="02020603050405020304" pitchFamily="18" charset="0"/>
              </a:rPr>
              <a:t>Genesis 5:20-24</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20</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So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all the days of Jared were </a:t>
            </a:r>
            <a:r>
              <a:rPr lang="en-US" b="1" kern="100" dirty="0">
                <a:latin typeface="Calibri" panose="020F0502020204030204" pitchFamily="34" charset="0"/>
                <a:ea typeface="Calibri" panose="020F0502020204030204" pitchFamily="34" charset="0"/>
                <a:cs typeface="Times New Roman" panose="02020603050405020304" pitchFamily="18" charset="0"/>
              </a:rPr>
              <a:t>962 years,</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and he died.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21</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Now Enoch lived sixty-five years, and </a:t>
            </a:r>
            <a:r>
              <a:rPr lang="en-US" b="1" kern="100" dirty="0">
                <a:latin typeface="Calibri" panose="020F0502020204030204" pitchFamily="34" charset="0"/>
                <a:ea typeface="Calibri" panose="020F0502020204030204" pitchFamily="34" charset="0"/>
                <a:cs typeface="Times New Roman" panose="02020603050405020304" pitchFamily="18" charset="0"/>
              </a:rPr>
              <a:t>fathered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Methuselah.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22</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Then</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u="sng" kern="100" dirty="0">
                <a:effectLst/>
                <a:latin typeface="Calibri" panose="020F0502020204030204" pitchFamily="34" charset="0"/>
                <a:ea typeface="Calibri" panose="020F0502020204030204" pitchFamily="34" charset="0"/>
                <a:cs typeface="Times New Roman" panose="02020603050405020304" pitchFamily="18" charset="0"/>
              </a:rPr>
              <a:t>Enoch walked with God</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three hundred years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after he fathered Methuselah, and </a:t>
            </a:r>
            <a:r>
              <a:rPr lang="en-US" b="1" kern="100" dirty="0">
                <a:latin typeface="Calibri" panose="020F0502020204030204" pitchFamily="34" charset="0"/>
                <a:ea typeface="Calibri" panose="020F0502020204030204" pitchFamily="34" charset="0"/>
                <a:cs typeface="Times New Roman" panose="02020603050405020304" pitchFamily="18" charset="0"/>
              </a:rPr>
              <a:t>he fathered other</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sons and daughters.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23</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So all the days of Enoch were 365 years.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24</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u="sng" kern="100" dirty="0">
                <a:effectLst/>
                <a:latin typeface="Calibri" panose="020F0502020204030204" pitchFamily="34" charset="0"/>
                <a:ea typeface="Calibri" panose="020F0502020204030204" pitchFamily="34" charset="0"/>
                <a:cs typeface="Times New Roman" panose="02020603050405020304" pitchFamily="18" charset="0"/>
              </a:rPr>
              <a:t>Enoch walked with God</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and </a:t>
            </a:r>
            <a:r>
              <a:rPr lang="en-US" b="1" u="sng" kern="100" dirty="0">
                <a:effectLst/>
                <a:latin typeface="Calibri" panose="020F0502020204030204" pitchFamily="34" charset="0"/>
                <a:ea typeface="Calibri" panose="020F0502020204030204" pitchFamily="34" charset="0"/>
                <a:cs typeface="Times New Roman" panose="02020603050405020304" pitchFamily="18" charset="0"/>
              </a:rPr>
              <a:t>he was not</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u="sng" kern="100" dirty="0">
                <a:effectLst/>
                <a:latin typeface="Calibri" panose="020F0502020204030204" pitchFamily="34" charset="0"/>
                <a:ea typeface="Calibri" panose="020F0502020204030204" pitchFamily="34" charset="0"/>
                <a:cs typeface="Times New Roman" panose="02020603050405020304" pitchFamily="18" charset="0"/>
              </a:rPr>
              <a:t>for God took him</a:t>
            </a:r>
            <a:r>
              <a:rPr lang="en-US"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935417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628650" y="350983"/>
            <a:ext cx="7886700" cy="840230"/>
          </a:xfrm>
        </p:spPr>
        <p:txBody>
          <a:bodyPr>
            <a:spAutoFit/>
          </a:bodyPr>
          <a:lstStyle/>
          <a:p>
            <a:pPr algn="ctr"/>
            <a:r>
              <a:rPr lang="en-US" sz="5400" dirty="0">
                <a:latin typeface="Roboto Black" panose="02000000000000000000" pitchFamily="2" charset="0"/>
                <a:ea typeface="Roboto Black" panose="02000000000000000000" pitchFamily="2" charset="0"/>
                <a:cs typeface="Roboto Black" panose="02000000000000000000" pitchFamily="2" charset="0"/>
              </a:rPr>
              <a:t>ELIJAH</a:t>
            </a:r>
            <a:endParaRPr lang="en-US" sz="5400" dirty="0"/>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153537" y="1351128"/>
            <a:ext cx="8823278" cy="4008983"/>
          </a:xfrm>
        </p:spPr>
        <p:txBody>
          <a:bodyPr>
            <a:spAutoFit/>
          </a:bodyPr>
          <a:lstStyle/>
          <a:p>
            <a:pPr marL="0">
              <a:lnSpc>
                <a:spcPct val="107000"/>
              </a:lnSpc>
              <a:spcBef>
                <a:spcPts val="0"/>
              </a:spcBef>
              <a:spcAft>
                <a:spcPts val="600"/>
              </a:spcAft>
            </a:pPr>
            <a:r>
              <a:rPr lang="en-US" sz="4800" b="1" kern="100" dirty="0">
                <a:latin typeface="Calibri" panose="020F0502020204030204" pitchFamily="34" charset="0"/>
                <a:ea typeface="Calibri" panose="020F0502020204030204" pitchFamily="34" charset="0"/>
                <a:cs typeface="Times New Roman" panose="02020603050405020304" pitchFamily="18" charset="0"/>
              </a:rPr>
              <a:t>2 Kings 2:1</a:t>
            </a:r>
            <a:r>
              <a:rPr lang="en-US" sz="4800" kern="100" dirty="0">
                <a:latin typeface="Calibri" panose="020F0502020204030204" pitchFamily="34" charset="0"/>
                <a:ea typeface="Calibri" panose="020F0502020204030204" pitchFamily="34" charset="0"/>
                <a:cs typeface="Times New Roman" panose="02020603050405020304" pitchFamily="18" charset="0"/>
              </a:rPr>
              <a:t>, “</a:t>
            </a:r>
            <a:r>
              <a:rPr lang="en-US" sz="4800" b="1" kern="100" dirty="0">
                <a:latin typeface="Calibri" panose="020F0502020204030204" pitchFamily="34" charset="0"/>
                <a:ea typeface="Calibri" panose="020F0502020204030204" pitchFamily="34" charset="0"/>
                <a:cs typeface="Times New Roman" panose="02020603050405020304" pitchFamily="18" charset="0"/>
              </a:rPr>
              <a:t>Now it came about, </a:t>
            </a:r>
            <a:r>
              <a:rPr lang="en-US" sz="4800" b="1" u="sng"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when the LORD was about to bring Elijah up by a whirlwind to heaven</a:t>
            </a:r>
            <a:r>
              <a:rPr lang="en-US" sz="4800" b="1" kern="100" dirty="0">
                <a:latin typeface="Calibri" panose="020F0502020204030204" pitchFamily="34" charset="0"/>
                <a:ea typeface="Calibri" panose="020F0502020204030204" pitchFamily="34" charset="0"/>
                <a:cs typeface="Times New Roman" panose="02020603050405020304" pitchFamily="18" charset="0"/>
              </a:rPr>
              <a:t>, that Elijah left Gilgal with Elisha</a:t>
            </a:r>
            <a:r>
              <a:rPr lang="en-US" sz="4800" kern="100" dirty="0">
                <a:latin typeface="Calibri" panose="020F0502020204030204" pitchFamily="34" charset="0"/>
                <a:ea typeface="Calibri" panose="020F0502020204030204" pitchFamily="34" charset="0"/>
                <a:cs typeface="Times New Roman" panose="02020603050405020304" pitchFamily="18" charset="0"/>
              </a:rPr>
              <a:t>.”</a:t>
            </a:r>
            <a:endParaRPr lang="en-US" sz="48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5687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628650" y="461075"/>
            <a:ext cx="7886700" cy="715581"/>
          </a:xfrm>
        </p:spPr>
        <p:txBody>
          <a:bodyPr>
            <a:spAutoFit/>
          </a:bodyPr>
          <a:lstStyle/>
          <a:p>
            <a:pPr algn="ctr"/>
            <a:r>
              <a:rPr lang="en-US" sz="4500" dirty="0">
                <a:latin typeface="Roboto Black" panose="02000000000000000000" pitchFamily="2" charset="0"/>
                <a:ea typeface="Roboto Black" panose="02000000000000000000" pitchFamily="2" charset="0"/>
                <a:cs typeface="Roboto Black" panose="02000000000000000000" pitchFamily="2" charset="0"/>
              </a:rPr>
              <a:t>WE SHALL BE CHANGED</a:t>
            </a:r>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143302" y="1405719"/>
            <a:ext cx="8751626" cy="5338384"/>
          </a:xfrm>
        </p:spPr>
        <p:txBody>
          <a:bodyPr>
            <a:spAutoFit/>
          </a:bodyPr>
          <a:lstStyle/>
          <a:p>
            <a:pPr marL="0">
              <a:lnSpc>
                <a:spcPct val="107000"/>
              </a:lnSpc>
              <a:spcBef>
                <a:spcPts val="0"/>
              </a:spcBef>
              <a:spcAft>
                <a:spcPts val="600"/>
              </a:spcAft>
            </a:pPr>
            <a:r>
              <a:rPr lang="en-US" sz="3200" b="1" kern="100" dirty="0">
                <a:latin typeface="Calibri" panose="020F0502020204030204" pitchFamily="34" charset="0"/>
                <a:ea typeface="Calibri" panose="020F0502020204030204" pitchFamily="34" charset="0"/>
                <a:cs typeface="Times New Roman" panose="02020603050405020304" pitchFamily="18" charset="0"/>
              </a:rPr>
              <a:t>1 Corinthians 15:52-58</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kern="100" baseline="30000" dirty="0">
                <a:latin typeface="Calibri" panose="020F0502020204030204" pitchFamily="34" charset="0"/>
                <a:ea typeface="Calibri" panose="020F0502020204030204" pitchFamily="34" charset="0"/>
                <a:cs typeface="Times New Roman" panose="02020603050405020304" pitchFamily="18" charset="0"/>
              </a:rPr>
              <a:t>52</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b="1" kern="100" dirty="0">
                <a:latin typeface="Calibri" panose="020F0502020204030204" pitchFamily="34" charset="0"/>
                <a:ea typeface="Calibri" panose="020F0502020204030204" pitchFamily="34" charset="0"/>
                <a:cs typeface="Times New Roman" panose="02020603050405020304" pitchFamily="18" charset="0"/>
              </a:rPr>
              <a:t>In a moment, in the twinkling of an eye, at the last trump: for the trumpet will sound, and </a:t>
            </a:r>
            <a:r>
              <a:rPr lang="en-US" sz="3200" b="1" u="sng" kern="100" dirty="0">
                <a:latin typeface="Calibri" panose="020F0502020204030204" pitchFamily="34" charset="0"/>
                <a:ea typeface="Calibri" panose="020F0502020204030204" pitchFamily="34" charset="0"/>
                <a:cs typeface="Times New Roman" panose="02020603050405020304" pitchFamily="18" charset="0"/>
              </a:rPr>
              <a:t>the dead will be raised imperishable, and we will be changed</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kern="100" baseline="30000" dirty="0">
                <a:latin typeface="Calibri" panose="020F0502020204030204" pitchFamily="34" charset="0"/>
                <a:ea typeface="Calibri" panose="020F0502020204030204" pitchFamily="34" charset="0"/>
                <a:cs typeface="Times New Roman" panose="02020603050405020304" pitchFamily="18" charset="0"/>
              </a:rPr>
              <a:t>53</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b="1" kern="100" dirty="0">
                <a:latin typeface="Calibri" panose="020F0502020204030204" pitchFamily="34" charset="0"/>
                <a:ea typeface="Calibri" panose="020F0502020204030204" pitchFamily="34" charset="0"/>
                <a:cs typeface="Times New Roman" panose="02020603050405020304" pitchFamily="18" charset="0"/>
              </a:rPr>
              <a:t>For </a:t>
            </a:r>
            <a:r>
              <a:rPr lang="en-US" sz="3200" b="1" u="sng" kern="100" dirty="0">
                <a:latin typeface="Calibri" panose="020F0502020204030204" pitchFamily="34" charset="0"/>
                <a:ea typeface="Calibri" panose="020F0502020204030204" pitchFamily="34" charset="0"/>
                <a:cs typeface="Times New Roman" panose="02020603050405020304" pitchFamily="18" charset="0"/>
              </a:rPr>
              <a:t>this perishable must put on imperishable</a:t>
            </a:r>
            <a:r>
              <a:rPr lang="en-US" sz="3200" b="1" kern="100" dirty="0">
                <a:latin typeface="Calibri" panose="020F0502020204030204" pitchFamily="34" charset="0"/>
                <a:ea typeface="Calibri" panose="020F0502020204030204" pitchFamily="34" charset="0"/>
                <a:cs typeface="Times New Roman" panose="02020603050405020304" pitchFamily="18" charset="0"/>
              </a:rPr>
              <a:t>, and </a:t>
            </a:r>
            <a:r>
              <a:rPr lang="en-US" sz="3200" b="1" u="sng" kern="100" dirty="0">
                <a:latin typeface="Calibri" panose="020F0502020204030204" pitchFamily="34" charset="0"/>
                <a:ea typeface="Calibri" panose="020F0502020204030204" pitchFamily="34" charset="0"/>
                <a:cs typeface="Times New Roman" panose="02020603050405020304" pitchFamily="18" charset="0"/>
              </a:rPr>
              <a:t>this mortal must put on immortality</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kern="100" baseline="30000" dirty="0">
                <a:latin typeface="Calibri" panose="020F0502020204030204" pitchFamily="34" charset="0"/>
                <a:ea typeface="Calibri" panose="020F0502020204030204" pitchFamily="34" charset="0"/>
                <a:cs typeface="Times New Roman" panose="02020603050405020304" pitchFamily="18" charset="0"/>
              </a:rPr>
              <a:t>54</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b="1" kern="100" dirty="0">
                <a:latin typeface="Calibri" panose="020F0502020204030204" pitchFamily="34" charset="0"/>
                <a:ea typeface="Calibri" panose="020F0502020204030204" pitchFamily="34" charset="0"/>
                <a:cs typeface="Times New Roman" panose="02020603050405020304" pitchFamily="18" charset="0"/>
              </a:rPr>
              <a:t>But when </a:t>
            </a:r>
            <a:r>
              <a:rPr lang="en-US" sz="3200" b="1" u="sng" kern="100" dirty="0">
                <a:latin typeface="Calibri" panose="020F0502020204030204" pitchFamily="34" charset="0"/>
                <a:ea typeface="Calibri" panose="020F0502020204030204" pitchFamily="34" charset="0"/>
                <a:cs typeface="Times New Roman" panose="02020603050405020304" pitchFamily="18" charset="0"/>
              </a:rPr>
              <a:t>this perishable puts on imperishable</a:t>
            </a:r>
            <a:r>
              <a:rPr lang="en-US" sz="3200" b="1" kern="100" dirty="0">
                <a:latin typeface="Calibri" panose="020F0502020204030204" pitchFamily="34" charset="0"/>
                <a:ea typeface="Calibri" panose="020F0502020204030204" pitchFamily="34" charset="0"/>
                <a:cs typeface="Times New Roman" panose="02020603050405020304" pitchFamily="18" charset="0"/>
              </a:rPr>
              <a:t>, and </a:t>
            </a:r>
            <a:r>
              <a:rPr lang="en-US" sz="3200" b="1" u="sng" kern="100" dirty="0">
                <a:latin typeface="Calibri" panose="020F0502020204030204" pitchFamily="34" charset="0"/>
                <a:ea typeface="Calibri" panose="020F0502020204030204" pitchFamily="34" charset="0"/>
                <a:cs typeface="Times New Roman" panose="02020603050405020304" pitchFamily="18" charset="0"/>
              </a:rPr>
              <a:t>this mortal puts on immortality</a:t>
            </a:r>
            <a:r>
              <a:rPr lang="en-US" sz="3200" b="1" kern="100" dirty="0">
                <a:latin typeface="Calibri" panose="020F0502020204030204" pitchFamily="34" charset="0"/>
                <a:ea typeface="Calibri" panose="020F0502020204030204" pitchFamily="34" charset="0"/>
                <a:cs typeface="Times New Roman" panose="02020603050405020304" pitchFamily="18" charset="0"/>
              </a:rPr>
              <a:t>, then will come about the saying that is written, Death has been swallowed up in victory</a:t>
            </a:r>
            <a:r>
              <a:rPr lang="en-US" sz="3200" kern="100" dirty="0">
                <a:latin typeface="Calibri" panose="020F0502020204030204" pitchFamily="34" charset="0"/>
                <a:ea typeface="Calibri" panose="020F0502020204030204" pitchFamily="34" charset="0"/>
                <a:cs typeface="Times New Roman" panose="02020603050405020304" pitchFamily="18" charset="0"/>
              </a:rPr>
              <a: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2611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628650" y="345786"/>
            <a:ext cx="7886700" cy="840230"/>
          </a:xfrm>
        </p:spPr>
        <p:txBody>
          <a:bodyPr>
            <a:spAutoFit/>
          </a:bodyPr>
          <a:lstStyle/>
          <a:p>
            <a:pPr algn="ctr"/>
            <a:r>
              <a:rPr lang="en-US" sz="5400" dirty="0">
                <a:latin typeface="Roboto Black" panose="02000000000000000000" pitchFamily="2" charset="0"/>
                <a:ea typeface="Roboto Black" panose="02000000000000000000" pitchFamily="2" charset="0"/>
                <a:cs typeface="Roboto Black" panose="02000000000000000000" pitchFamily="2" charset="0"/>
              </a:rPr>
              <a:t>IMMORTALITY</a:t>
            </a:r>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153537" y="1368028"/>
            <a:ext cx="8833514" cy="4811445"/>
          </a:xfrm>
        </p:spPr>
        <p:txBody>
          <a:bodyPr>
            <a:spAutoFit/>
          </a:bodyPr>
          <a:lstStyle/>
          <a:p>
            <a:pPr marL="0">
              <a:lnSpc>
                <a:spcPct val="107000"/>
              </a:lnSpc>
              <a:spcBef>
                <a:spcPts val="0"/>
              </a:spcBef>
              <a:spcAft>
                <a:spcPts val="600"/>
              </a:spcAft>
            </a:pPr>
            <a:r>
              <a:rPr lang="en-US" sz="3200" b="1" kern="100" dirty="0">
                <a:latin typeface="Calibri" panose="020F0502020204030204" pitchFamily="34" charset="0"/>
                <a:ea typeface="Calibri" panose="020F0502020204030204" pitchFamily="34" charset="0"/>
                <a:cs typeface="Times New Roman" panose="02020603050405020304" pitchFamily="18" charset="0"/>
              </a:rPr>
              <a:t>1 Timothy 6:14-16</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kern="100" baseline="30000" dirty="0">
                <a:latin typeface="Calibri" panose="020F0502020204030204" pitchFamily="34" charset="0"/>
                <a:ea typeface="Calibri" panose="020F0502020204030204" pitchFamily="34" charset="0"/>
                <a:cs typeface="Times New Roman" panose="02020603050405020304" pitchFamily="18" charset="0"/>
              </a:rPr>
              <a:t>14</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b="1" kern="100" dirty="0">
                <a:latin typeface="Calibri" panose="020F0502020204030204" pitchFamily="34" charset="0"/>
                <a:ea typeface="Calibri" panose="020F0502020204030204" pitchFamily="34" charset="0"/>
                <a:cs typeface="Times New Roman" panose="02020603050405020304" pitchFamily="18" charset="0"/>
              </a:rPr>
              <a:t>That thou keep this commandment without fault, reproach, until the appearing of our Lord Jesus Christ</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kern="100" baseline="30000" dirty="0">
                <a:latin typeface="Calibri" panose="020F0502020204030204" pitchFamily="34" charset="0"/>
                <a:ea typeface="Calibri" panose="020F0502020204030204" pitchFamily="34" charset="0"/>
                <a:cs typeface="Times New Roman" panose="02020603050405020304" pitchFamily="18" charset="0"/>
              </a:rPr>
              <a:t>15</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b="1" kern="100" dirty="0">
                <a:latin typeface="Calibri" panose="020F0502020204030204" pitchFamily="34" charset="0"/>
                <a:ea typeface="Calibri" panose="020F0502020204030204" pitchFamily="34" charset="0"/>
                <a:cs typeface="Times New Roman" panose="02020603050405020304" pitchFamily="18" charset="0"/>
              </a:rPr>
              <a:t>which he will bring about at the proper time – He who is the blessed and only Sovereign, the King of kings, and Lord of lords</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baseline="30000" dirty="0">
                <a:latin typeface="Calibri" panose="020F0502020204030204" pitchFamily="34" charset="0"/>
                <a:ea typeface="Calibri" panose="020F0502020204030204" pitchFamily="34" charset="0"/>
                <a:cs typeface="Times New Roman" panose="02020603050405020304" pitchFamily="18" charset="0"/>
              </a:rPr>
              <a:t>16</a:t>
            </a:r>
            <a:r>
              <a:rPr lang="en-US" sz="3200" dirty="0">
                <a:latin typeface="Calibri" panose="020F0502020204030204" pitchFamily="34" charset="0"/>
                <a:ea typeface="Calibri" panose="020F0502020204030204" pitchFamily="34" charset="0"/>
                <a:cs typeface="Times New Roman" panose="02020603050405020304" pitchFamily="18" charset="0"/>
              </a:rPr>
              <a:t> </a:t>
            </a:r>
            <a:r>
              <a:rPr lang="en-US" sz="3200" b="1" u="sng" dirty="0">
                <a:latin typeface="Calibri" panose="020F0502020204030204" pitchFamily="34" charset="0"/>
                <a:ea typeface="Calibri" panose="020F0502020204030204" pitchFamily="34" charset="0"/>
                <a:cs typeface="Times New Roman" panose="02020603050405020304" pitchFamily="18" charset="0"/>
              </a:rPr>
              <a:t>who alone possesses immortality and</a:t>
            </a:r>
            <a:r>
              <a:rPr lang="en-US" sz="3200" b="1" dirty="0">
                <a:latin typeface="Calibri" panose="020F0502020204030204" pitchFamily="34" charset="0"/>
                <a:ea typeface="Calibri" panose="020F0502020204030204" pitchFamily="34" charset="0"/>
                <a:cs typeface="Times New Roman" panose="02020603050405020304" pitchFamily="18" charset="0"/>
              </a:rPr>
              <a:t> dwells in unapproachable light, whom no one has seen or can see. To him be honor and eternal dominion. Amen</a:t>
            </a:r>
            <a:r>
              <a:rPr lang="en-US" sz="3200" dirty="0">
                <a:latin typeface="Calibri" panose="020F0502020204030204" pitchFamily="34" charset="0"/>
                <a:ea typeface="Calibri" panose="020F0502020204030204" pitchFamily="34" charset="0"/>
                <a:cs typeface="Times New Roman" panose="02020603050405020304" pitchFamily="18" charset="0"/>
              </a:rPr>
              <a:t>.”</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6893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10236" y="403528"/>
            <a:ext cx="9038229" cy="653256"/>
          </a:xfrm>
        </p:spPr>
        <p:txBody>
          <a:bodyPr>
            <a:spAutoFit/>
          </a:bodyPr>
          <a:lstStyle/>
          <a:p>
            <a:pPr algn="ctr"/>
            <a:r>
              <a:rPr lang="en-US" sz="4050" dirty="0">
                <a:latin typeface="Roboto Black" panose="02000000000000000000" pitchFamily="2" charset="0"/>
                <a:ea typeface="Roboto Black" panose="02000000000000000000" pitchFamily="2" charset="0"/>
                <a:cs typeface="Roboto Black" panose="02000000000000000000" pitchFamily="2" charset="0"/>
              </a:rPr>
              <a:t>THE SAINTS WHICH SLEPT AROSE</a:t>
            </a:r>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92122" y="1269242"/>
            <a:ext cx="8956343" cy="5604163"/>
          </a:xfrm>
        </p:spPr>
        <p:txBody>
          <a:bodyPr>
            <a:spAutoFit/>
          </a:bodyPr>
          <a:lstStyle/>
          <a:p>
            <a:pPr marL="0">
              <a:lnSpc>
                <a:spcPct val="107000"/>
              </a:lnSpc>
              <a:spcBef>
                <a:spcPts val="0"/>
              </a:spcBef>
              <a:spcAft>
                <a:spcPts val="600"/>
              </a:spcAft>
            </a:pPr>
            <a:r>
              <a:rPr lang="en-US" b="1" kern="100" dirty="0">
                <a:latin typeface="Calibri" panose="020F0502020204030204" pitchFamily="34" charset="0"/>
                <a:ea typeface="Calibri" panose="020F0502020204030204" pitchFamily="34" charset="0"/>
                <a:cs typeface="Times New Roman" panose="02020603050405020304" pitchFamily="18" charset="0"/>
              </a:rPr>
              <a:t>Matthew 27:50-54</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50</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And Jesus cried out again with a loud voice, and gave up His spirit</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51</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And, behold, the veil of the temple was torn in two from top to bottom; and the earth shook and the rocks were split</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52</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u="sng" kern="100" dirty="0">
                <a:latin typeface="Calibri" panose="020F0502020204030204" pitchFamily="34" charset="0"/>
                <a:ea typeface="Calibri" panose="020F0502020204030204" pitchFamily="34" charset="0"/>
                <a:cs typeface="Times New Roman" panose="02020603050405020304" pitchFamily="18" charset="0"/>
              </a:rPr>
              <a:t>Also the tombs were opened</a:t>
            </a:r>
            <a:r>
              <a:rPr lang="en-US" b="1" kern="100" dirty="0">
                <a:latin typeface="Calibri" panose="020F0502020204030204" pitchFamily="34" charset="0"/>
                <a:ea typeface="Calibri" panose="020F0502020204030204" pitchFamily="34" charset="0"/>
                <a:cs typeface="Times New Roman" panose="02020603050405020304" pitchFamily="18" charset="0"/>
              </a:rPr>
              <a:t>, and </a:t>
            </a:r>
            <a:r>
              <a:rPr lang="en-US" b="1" u="sng" kern="100" dirty="0">
                <a:latin typeface="Calibri" panose="020F0502020204030204" pitchFamily="34" charset="0"/>
                <a:ea typeface="Calibri" panose="020F0502020204030204" pitchFamily="34" charset="0"/>
                <a:cs typeface="Times New Roman" panose="02020603050405020304" pitchFamily="18" charset="0"/>
              </a:rPr>
              <a:t>many bodies of the saints who had fallen asleep were raised</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53</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And </a:t>
            </a:r>
            <a:r>
              <a:rPr lang="en-US" b="1" u="sng" kern="100" dirty="0">
                <a:latin typeface="Calibri" panose="020F0502020204030204" pitchFamily="34" charset="0"/>
                <a:ea typeface="Calibri" panose="020F0502020204030204" pitchFamily="34" charset="0"/>
                <a:cs typeface="Times New Roman" panose="02020603050405020304" pitchFamily="18" charset="0"/>
              </a:rPr>
              <a:t>coming out of the tombs after His resurrection</a:t>
            </a:r>
            <a:r>
              <a:rPr lang="en-US" b="1" kern="100" dirty="0">
                <a:latin typeface="Calibri" panose="020F0502020204030204" pitchFamily="34" charset="0"/>
                <a:ea typeface="Calibri" panose="020F0502020204030204" pitchFamily="34" charset="0"/>
                <a:cs typeface="Times New Roman" panose="02020603050405020304" pitchFamily="18" charset="0"/>
              </a:rPr>
              <a:t>, </a:t>
            </a:r>
            <a:r>
              <a:rPr lang="en-US" b="1" u="sng" kern="100" dirty="0">
                <a:latin typeface="Calibri" panose="020F0502020204030204" pitchFamily="34" charset="0"/>
                <a:ea typeface="Calibri" panose="020F0502020204030204" pitchFamily="34" charset="0"/>
                <a:cs typeface="Times New Roman" panose="02020603050405020304" pitchFamily="18" charset="0"/>
              </a:rPr>
              <a:t>they entered the holy city</a:t>
            </a:r>
            <a:r>
              <a:rPr lang="en-US" b="1" kern="100" dirty="0">
                <a:latin typeface="Calibri" panose="020F0502020204030204" pitchFamily="34" charset="0"/>
                <a:ea typeface="Calibri" panose="020F0502020204030204" pitchFamily="34" charset="0"/>
                <a:cs typeface="Times New Roman" panose="02020603050405020304" pitchFamily="18" charset="0"/>
              </a:rPr>
              <a:t> and </a:t>
            </a:r>
            <a:r>
              <a:rPr lang="en-US" b="1" u="sng" kern="100" dirty="0">
                <a:latin typeface="Calibri" panose="020F0502020204030204" pitchFamily="34" charset="0"/>
                <a:ea typeface="Calibri" panose="020F0502020204030204" pitchFamily="34" charset="0"/>
                <a:cs typeface="Times New Roman" panose="02020603050405020304" pitchFamily="18" charset="0"/>
              </a:rPr>
              <a:t>appeared to many</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latin typeface="Calibri" panose="020F0502020204030204" pitchFamily="34" charset="0"/>
                <a:ea typeface="Calibri" panose="020F0502020204030204" pitchFamily="34" charset="0"/>
                <a:cs typeface="Times New Roman" panose="02020603050405020304" pitchFamily="18" charset="0"/>
              </a:rPr>
              <a:t>54</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Now as for the centurion and those who were with him keeping guard over Jesus, when they saw the earthquake and the other things that were happening, </a:t>
            </a:r>
            <a:r>
              <a:rPr lang="en-US" b="1" u="sng" kern="100" dirty="0">
                <a:latin typeface="Calibri" panose="020F0502020204030204" pitchFamily="34" charset="0"/>
                <a:ea typeface="Calibri" panose="020F0502020204030204" pitchFamily="34" charset="0"/>
                <a:cs typeface="Times New Roman" panose="02020603050405020304" pitchFamily="18" charset="0"/>
              </a:rPr>
              <a:t>they became extremely frightened and said</a:t>
            </a:r>
            <a:r>
              <a:rPr lang="en-US" u="sng" kern="100" dirty="0">
                <a:latin typeface="Calibri" panose="020F0502020204030204" pitchFamily="34" charset="0"/>
                <a:ea typeface="Calibri" panose="020F0502020204030204" pitchFamily="34" charset="0"/>
                <a:cs typeface="Times New Roman" panose="02020603050405020304" pitchFamily="18" charset="0"/>
              </a:rPr>
              <a:t>, ‘</a:t>
            </a:r>
            <a:r>
              <a:rPr lang="en-US" b="1" u="sng" kern="100" dirty="0">
                <a:latin typeface="Calibri" panose="020F0502020204030204" pitchFamily="34" charset="0"/>
                <a:ea typeface="Calibri" panose="020F0502020204030204" pitchFamily="34" charset="0"/>
                <a:cs typeface="Times New Roman" panose="02020603050405020304" pitchFamily="18" charset="0"/>
              </a:rPr>
              <a:t>Truly this was the Son of God</a:t>
            </a:r>
            <a:r>
              <a:rPr lang="en-US" b="1" kern="100" dirty="0">
                <a:latin typeface="Calibri" panose="020F0502020204030204" pitchFamily="34" charset="0"/>
                <a:ea typeface="Calibri" panose="020F0502020204030204" pitchFamily="34" charset="0"/>
                <a:cs typeface="Times New Roman" panose="02020603050405020304" pitchFamily="18" charset="0"/>
              </a:rPr>
              <a:t>!</a:t>
            </a:r>
            <a:r>
              <a:rPr lang="en-US" kern="100" dirty="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88856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195290" y="319053"/>
            <a:ext cx="8823276" cy="715581"/>
          </a:xfrm>
        </p:spPr>
        <p:txBody>
          <a:bodyPr wrap="square">
            <a:spAutoFit/>
          </a:bodyPr>
          <a:lstStyle/>
          <a:p>
            <a:pPr algn="ctr"/>
            <a:r>
              <a:rPr lang="en-US" sz="4500" kern="100" dirty="0">
                <a:latin typeface="Roboto Black" panose="02000000000000000000" pitchFamily="2" charset="0"/>
                <a:ea typeface="Roboto Black" panose="02000000000000000000" pitchFamily="2" charset="0"/>
                <a:cs typeface="Roboto Black" panose="02000000000000000000" pitchFamily="2" charset="0"/>
              </a:rPr>
              <a:t>ELIJAH APPEARED WITH MOSES</a:t>
            </a:r>
            <a:endParaRPr lang="en-US" sz="4500"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102358" y="1023583"/>
            <a:ext cx="8925635" cy="4682116"/>
          </a:xfrm>
        </p:spPr>
        <p:txBody>
          <a:bodyPr>
            <a:spAutoFit/>
          </a:bodyPr>
          <a:lstStyle/>
          <a:p>
            <a:pPr marL="0">
              <a:lnSpc>
                <a:spcPct val="107000"/>
              </a:lnSpc>
              <a:spcBef>
                <a:spcPts val="0"/>
              </a:spcBef>
              <a:spcAft>
                <a:spcPts val="600"/>
              </a:spcAft>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Mark 9:1-13</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And Jesus was saying to them</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latin typeface="Calibri" panose="020F0502020204030204" pitchFamily="34" charset="0"/>
                <a:ea typeface="Calibri" panose="020F0502020204030204" pitchFamily="34" charset="0"/>
                <a:cs typeface="Times New Roman" panose="02020603050405020304" pitchFamily="18" charset="0"/>
              </a:rPr>
              <a:t>Tru</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ly I say to you, there </a:t>
            </a:r>
            <a:r>
              <a:rPr lang="en-US" b="1" kern="100" dirty="0">
                <a:latin typeface="Calibri" panose="020F0502020204030204" pitchFamily="34" charset="0"/>
                <a:ea typeface="Calibri" panose="020F0502020204030204" pitchFamily="34" charset="0"/>
                <a:cs typeface="Times New Roman" panose="02020603050405020304" pitchFamily="18" charset="0"/>
              </a:rPr>
              <a:t>ar</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e some of these who are standing here who </a:t>
            </a:r>
            <a:r>
              <a:rPr lang="en-US" b="1" kern="100" dirty="0">
                <a:latin typeface="Calibri" panose="020F0502020204030204" pitchFamily="34" charset="0"/>
                <a:ea typeface="Calibri" panose="020F0502020204030204" pitchFamily="34" charset="0"/>
                <a:cs typeface="Times New Roman" panose="02020603050405020304" pitchFamily="18" charset="0"/>
              </a:rPr>
              <a:t>wi</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ll not taste death until they see the kingdom of God when it has come with power</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And six days later Jesus took with Him Peter, James, and John, and </a:t>
            </a:r>
            <a:r>
              <a:rPr lang="en-US" b="1" kern="100" dirty="0">
                <a:latin typeface="Calibri" panose="020F0502020204030204" pitchFamily="34" charset="0"/>
                <a:ea typeface="Calibri" panose="020F0502020204030204" pitchFamily="34" charset="0"/>
                <a:cs typeface="Times New Roman" panose="02020603050405020304" pitchFamily="18" charset="0"/>
              </a:rPr>
              <a:t>brought</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them up on a high mountain by themselves. </a:t>
            </a:r>
            <a:r>
              <a:rPr lang="en-US" b="1" kern="100" dirty="0">
                <a:latin typeface="Calibri" panose="020F0502020204030204" pitchFamily="34" charset="0"/>
                <a:ea typeface="Calibri" panose="020F0502020204030204" pitchFamily="34" charset="0"/>
                <a:cs typeface="Times New Roman" panose="02020603050405020304" pitchFamily="18" charset="0"/>
              </a:rPr>
              <a:t>A</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nd he was transfigured before them</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And His </a:t>
            </a:r>
            <a:r>
              <a:rPr lang="en-US" b="1" kern="100" dirty="0">
                <a:latin typeface="Calibri" panose="020F0502020204030204" pitchFamily="34" charset="0"/>
                <a:ea typeface="Calibri" panose="020F0502020204030204" pitchFamily="34" charset="0"/>
                <a:cs typeface="Times New Roman" panose="02020603050405020304" pitchFamily="18" charset="0"/>
              </a:rPr>
              <a:t>gar</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ments became </a:t>
            </a:r>
            <a:r>
              <a:rPr lang="en-US" b="1" kern="100" dirty="0">
                <a:latin typeface="Calibri" panose="020F0502020204030204" pitchFamily="34" charset="0"/>
                <a:ea typeface="Calibri" panose="020F0502020204030204" pitchFamily="34" charset="0"/>
                <a:cs typeface="Times New Roman" panose="02020603050405020304" pitchFamily="18" charset="0"/>
              </a:rPr>
              <a:t>radiant and</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exceeding white, as </a:t>
            </a:r>
            <a:r>
              <a:rPr lang="en-US" b="1" kern="100" dirty="0">
                <a:latin typeface="Calibri" panose="020F0502020204030204" pitchFamily="34" charset="0"/>
                <a:ea typeface="Calibri" panose="020F0502020204030204" pitchFamily="34" charset="0"/>
                <a:cs typeface="Times New Roman" panose="02020603050405020304" pitchFamily="18" charset="0"/>
              </a:rPr>
              <a:t>no launderer on</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 earth can whiten them</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kern="100" baseline="30000" dirty="0">
                <a:effectLst/>
                <a:latin typeface="Calibri" panose="020F0502020204030204" pitchFamily="34" charset="0"/>
                <a:ea typeface="Calibri" panose="020F0502020204030204" pitchFamily="34" charset="0"/>
                <a:cs typeface="Times New Roman" panose="02020603050405020304" pitchFamily="18" charset="0"/>
              </a:rPr>
              <a:t>4</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And Elijah </a:t>
            </a:r>
            <a:r>
              <a:rPr lang="en-US" b="1" u="sng" kern="100" dirty="0">
                <a:effectLst/>
                <a:latin typeface="Calibri" panose="020F0502020204030204" pitchFamily="34" charset="0"/>
                <a:ea typeface="Calibri" panose="020F0502020204030204" pitchFamily="34" charset="0"/>
                <a:cs typeface="Times New Roman" panose="02020603050405020304" pitchFamily="18" charset="0"/>
              </a:rPr>
              <a:t>appeared to them along with Moses</a:t>
            </a:r>
            <a:r>
              <a:rPr lang="en-US" b="1" u="sng" kern="100" dirty="0">
                <a:latin typeface="Calibri" panose="020F0502020204030204" pitchFamily="34" charset="0"/>
                <a:ea typeface="Calibri" panose="020F0502020204030204" pitchFamily="34" charset="0"/>
                <a:cs typeface="Times New Roman" panose="02020603050405020304" pitchFamily="18" charset="0"/>
              </a:rPr>
              <a:t>;</a:t>
            </a:r>
            <a:r>
              <a:rPr lang="en-US" b="1" u="sng" kern="100" dirty="0">
                <a:effectLst/>
                <a:latin typeface="Calibri" panose="020F0502020204030204" pitchFamily="34" charset="0"/>
                <a:ea typeface="Calibri" panose="020F0502020204030204" pitchFamily="34" charset="0"/>
                <a:cs typeface="Times New Roman" panose="02020603050405020304" pitchFamily="18" charset="0"/>
              </a:rPr>
              <a:t> and they were talking with Jesus</a:t>
            </a:r>
            <a:r>
              <a:rPr lang="en-US"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700177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6853C-45C8-E73E-0FD9-77423FC77419}"/>
              </a:ext>
            </a:extLst>
          </p:cNvPr>
          <p:cNvSpPr>
            <a:spLocks noGrp="1"/>
          </p:cNvSpPr>
          <p:nvPr>
            <p:ph type="title"/>
          </p:nvPr>
        </p:nvSpPr>
        <p:spPr>
          <a:xfrm>
            <a:off x="245094" y="428582"/>
            <a:ext cx="8682086" cy="715581"/>
          </a:xfrm>
        </p:spPr>
        <p:txBody>
          <a:bodyPr>
            <a:spAutoFit/>
          </a:bodyPr>
          <a:lstStyle/>
          <a:p>
            <a:pPr algn="ctr"/>
            <a:r>
              <a:rPr lang="en-US" sz="4500" kern="100" dirty="0">
                <a:latin typeface="Roboto Black" panose="02000000000000000000" pitchFamily="2" charset="0"/>
                <a:ea typeface="Roboto Black" panose="02000000000000000000" pitchFamily="2" charset="0"/>
                <a:cs typeface="Roboto Black" panose="02000000000000000000" pitchFamily="2" charset="0"/>
              </a:rPr>
              <a:t>LAZARUS, MARTHA, AND MARY</a:t>
            </a:r>
            <a:endParaRPr lang="en-US" sz="4500" dirty="0">
              <a:latin typeface="Roboto Black" panose="02000000000000000000" pitchFamily="2" charset="0"/>
              <a:ea typeface="Roboto Black" panose="02000000000000000000" pitchFamily="2" charset="0"/>
              <a:cs typeface="Roboto Black" panose="02000000000000000000" pitchFamily="2" charset="0"/>
            </a:endParaRPr>
          </a:p>
        </p:txBody>
      </p:sp>
      <p:sp>
        <p:nvSpPr>
          <p:cNvPr id="3" name="Content Placeholder 2">
            <a:extLst>
              <a:ext uri="{FF2B5EF4-FFF2-40B4-BE49-F238E27FC236}">
                <a16:creationId xmlns:a16="http://schemas.microsoft.com/office/drawing/2014/main" id="{DD57E4CD-4182-3B00-B3DF-791225B5B5E2}"/>
              </a:ext>
            </a:extLst>
          </p:cNvPr>
          <p:cNvSpPr>
            <a:spLocks noGrp="1"/>
          </p:cNvSpPr>
          <p:nvPr>
            <p:ph idx="1"/>
          </p:nvPr>
        </p:nvSpPr>
        <p:spPr>
          <a:xfrm>
            <a:off x="163773" y="1214651"/>
            <a:ext cx="8802806" cy="5338384"/>
          </a:xfrm>
        </p:spPr>
        <p:txBody>
          <a:bodyPr>
            <a:spAutoFit/>
          </a:bodyPr>
          <a:lstStyle/>
          <a:p>
            <a:pPr marL="0">
              <a:lnSpc>
                <a:spcPct val="107000"/>
              </a:lnSpc>
              <a:spcBef>
                <a:spcPts val="0"/>
              </a:spcBef>
              <a:spcAft>
                <a:spcPts val="600"/>
              </a:spcAft>
            </a:pPr>
            <a:r>
              <a:rPr lang="en-US" sz="3200" b="1" kern="100" dirty="0">
                <a:latin typeface="Calibri" panose="020F0502020204030204" pitchFamily="34" charset="0"/>
                <a:ea typeface="Calibri" panose="020F0502020204030204" pitchFamily="34" charset="0"/>
                <a:cs typeface="Times New Roman" panose="02020603050405020304" pitchFamily="18" charset="0"/>
              </a:rPr>
              <a:t>John 12:1-3</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kern="100" baseline="30000" dirty="0">
                <a:latin typeface="Calibri" panose="020F0502020204030204" pitchFamily="34" charset="0"/>
                <a:ea typeface="Calibri" panose="020F0502020204030204" pitchFamily="34" charset="0"/>
                <a:cs typeface="Times New Roman" panose="02020603050405020304" pitchFamily="18" charset="0"/>
              </a:rPr>
              <a:t>1</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b="1" kern="100" dirty="0">
                <a:latin typeface="Calibri" panose="020F0502020204030204" pitchFamily="34" charset="0"/>
                <a:ea typeface="Calibri" panose="020F0502020204030204" pitchFamily="34" charset="0"/>
                <a:cs typeface="Times New Roman" panose="02020603050405020304" pitchFamily="18" charset="0"/>
              </a:rPr>
              <a:t>Therefore, six days before the Passover, Jesus came to Bethany </a:t>
            </a:r>
            <a:r>
              <a:rPr lang="en-US" sz="3200" b="1" u="sng" kern="100" dirty="0">
                <a:latin typeface="Calibri" panose="020F0502020204030204" pitchFamily="34" charset="0"/>
                <a:ea typeface="Calibri" panose="020F0502020204030204" pitchFamily="34" charset="0"/>
                <a:cs typeface="Times New Roman" panose="02020603050405020304" pitchFamily="18" charset="0"/>
              </a:rPr>
              <a:t>where Lazarus was, whom Jesus had raised from the dead</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kern="100" baseline="30000" dirty="0">
                <a:latin typeface="Calibri" panose="020F0502020204030204" pitchFamily="34" charset="0"/>
                <a:ea typeface="Calibri" panose="020F0502020204030204" pitchFamily="34" charset="0"/>
                <a:cs typeface="Times New Roman" panose="02020603050405020304" pitchFamily="18" charset="0"/>
              </a:rPr>
              <a:t>2</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b="1" kern="100" dirty="0">
                <a:latin typeface="Calibri" panose="020F0502020204030204" pitchFamily="34" charset="0"/>
                <a:ea typeface="Calibri" panose="020F0502020204030204" pitchFamily="34" charset="0"/>
                <a:cs typeface="Times New Roman" panose="02020603050405020304" pitchFamily="18" charset="0"/>
              </a:rPr>
              <a:t>So they made him a dinner there and Martha was serving; and </a:t>
            </a:r>
            <a:r>
              <a:rPr lang="en-US" sz="3200" b="1" u="sng" kern="100" dirty="0">
                <a:latin typeface="Calibri" panose="020F0502020204030204" pitchFamily="34" charset="0"/>
                <a:ea typeface="Calibri" panose="020F0502020204030204" pitchFamily="34" charset="0"/>
                <a:cs typeface="Times New Roman" panose="02020603050405020304" pitchFamily="18" charset="0"/>
              </a:rPr>
              <a:t>Lazarus was one of those reclining at the table with Him</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kern="100" baseline="30000" dirty="0">
                <a:latin typeface="Calibri" panose="020F0502020204030204" pitchFamily="34" charset="0"/>
                <a:ea typeface="Calibri" panose="020F0502020204030204" pitchFamily="34" charset="0"/>
                <a:cs typeface="Times New Roman" panose="02020603050405020304" pitchFamily="18" charset="0"/>
              </a:rPr>
              <a:t>3</a:t>
            </a:r>
            <a:r>
              <a:rPr lang="en-US" sz="3200" kern="100" dirty="0">
                <a:latin typeface="Calibri" panose="020F0502020204030204" pitchFamily="34" charset="0"/>
                <a:ea typeface="Calibri" panose="020F0502020204030204" pitchFamily="34" charset="0"/>
                <a:cs typeface="Times New Roman" panose="02020603050405020304" pitchFamily="18" charset="0"/>
              </a:rPr>
              <a:t> </a:t>
            </a:r>
            <a:r>
              <a:rPr lang="en-US" sz="3200" b="1" kern="100" dirty="0">
                <a:latin typeface="Calibri" panose="020F0502020204030204" pitchFamily="34" charset="0"/>
                <a:ea typeface="Calibri" panose="020F0502020204030204" pitchFamily="34" charset="0"/>
                <a:cs typeface="Times New Roman" panose="02020603050405020304" pitchFamily="18" charset="0"/>
              </a:rPr>
              <a:t>Mary then took a pound of very expensive perfume ointment of pure nard, and anointed the feet of Jesus and wiped His feet with her hair; and the house was filled with the fragrance of the perfume</a:t>
            </a:r>
            <a:r>
              <a:rPr lang="en-US" sz="3200" kern="100" dirty="0">
                <a:latin typeface="Calibri" panose="020F0502020204030204" pitchFamily="34" charset="0"/>
                <a:ea typeface="Calibri" panose="020F0502020204030204" pitchFamily="34" charset="0"/>
                <a:cs typeface="Times New Roman" panose="02020603050405020304" pitchFamily="18" charset="0"/>
              </a:rPr>
              <a: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7340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877</TotalTime>
  <Words>2687</Words>
  <Application>Microsoft Office PowerPoint</Application>
  <PresentationFormat>On-screen Show (4:3)</PresentationFormat>
  <Paragraphs>64</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Roboto Black</vt:lpstr>
      <vt:lpstr>Office Theme</vt:lpstr>
      <vt:lpstr>IN HEAVEN WITH GOD</vt:lpstr>
      <vt:lpstr>MOSES – ELIJAH – JESUS</vt:lpstr>
      <vt:lpstr>ENOCH</vt:lpstr>
      <vt:lpstr>ELIJAH</vt:lpstr>
      <vt:lpstr>WE SHALL BE CHANGED</vt:lpstr>
      <vt:lpstr>IMMORTALITY</vt:lpstr>
      <vt:lpstr>THE SAINTS WHICH SLEPT AROSE</vt:lpstr>
      <vt:lpstr>ELIJAH APPEARED WITH MOSES</vt:lpstr>
      <vt:lpstr>LAZARUS, MARTHA, AND MARY</vt:lpstr>
      <vt:lpstr>THE RICH MAN AND LAZARUS</vt:lpstr>
      <vt:lpstr>THEY HAVE TAKEN AWAY MY LORD</vt:lpstr>
      <vt:lpstr>1st, 2nd, AND 3rd HEAVENS</vt:lpstr>
      <vt:lpstr>THIRD HEAVEN</vt:lpstr>
      <vt:lpstr>THE FATHER AND HIS THRONE ARE IN HEAVEN</vt:lpstr>
      <vt:lpstr>IN HEAVEN THERE IS A PREPARED PLACE</vt:lpstr>
      <vt:lpstr>THE ASCENSION OF JESUS</vt:lpstr>
      <vt:lpstr>THE INHERITANCE RESERVED IN HEAVEN</vt:lpstr>
      <vt:lpstr>MARK THEM</vt:lpstr>
      <vt:lpstr>JESUS THE MEDIATOR OF THE NEW COVENANT </vt:lpstr>
      <vt:lpstr>AN UNMOVABLE KINGDOM</vt:lpstr>
      <vt:lpstr>YOU ARE THE LIGHT OF THE WORLD</vt:lpstr>
      <vt:lpstr>PowerPoint Presentation</vt:lpstr>
      <vt:lpstr>PLEASE DON’T IGNORE THE INVITATION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Heaven With God</dc:title>
  <dc:creator>Bruce Molock</dc:creator>
  <cp:lastModifiedBy>Richard Lidh</cp:lastModifiedBy>
  <cp:revision>9</cp:revision>
  <cp:lastPrinted>2024-03-16T05:13:01Z</cp:lastPrinted>
  <dcterms:created xsi:type="dcterms:W3CDTF">2024-02-25T06:16:37Z</dcterms:created>
  <dcterms:modified xsi:type="dcterms:W3CDTF">2024-03-17T13:52:08Z</dcterms:modified>
</cp:coreProperties>
</file>